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61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4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7750-5868-4B21-A017-ABF98D7AA345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2C66284-3400-42AE-A094-42164E588E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7750-5868-4B21-A017-ABF98D7AA345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6284-3400-42AE-A094-42164E588E8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2C66284-3400-42AE-A094-42164E588E8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7750-5868-4B21-A017-ABF98D7AA345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7750-5868-4B21-A017-ABF98D7AA345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2C66284-3400-42AE-A094-42164E588E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7750-5868-4B21-A017-ABF98D7AA345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2C66284-3400-42AE-A094-42164E588E8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CA67750-5868-4B21-A017-ABF98D7AA345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6284-3400-42AE-A094-42164E588E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7750-5868-4B21-A017-ABF98D7AA345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2C66284-3400-42AE-A094-42164E588E8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7750-5868-4B21-A017-ABF98D7AA345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2C66284-3400-42AE-A094-42164E588E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7750-5868-4B21-A017-ABF98D7AA345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C66284-3400-42AE-A094-42164E588E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2C66284-3400-42AE-A094-42164E588E8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7750-5868-4B21-A017-ABF98D7AA345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2C66284-3400-42AE-A094-42164E588E8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CA67750-5868-4B21-A017-ABF98D7AA345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CA67750-5868-4B21-A017-ABF98D7AA345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2C66284-3400-42AE-A094-42164E588E8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ite-out-loud.com/demonstration-speech-topics.html" TargetMode="External"/><Relationship Id="rId2" Type="http://schemas.openxmlformats.org/officeDocument/2006/relationships/hyperlink" Target="http://www.myspeechclass.com/demonstration-speech-topic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5814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“HOW TO” </a:t>
            </a:r>
          </a:p>
          <a:p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something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457200"/>
            <a:ext cx="7772400" cy="147002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What is a Demonstration Speech?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02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6200000">
            <a:off x="-1851485" y="2698287"/>
            <a:ext cx="6544601" cy="1470025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What is a Demonstration Speech?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76200"/>
            <a:ext cx="6516010" cy="66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7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Questions: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32" y="1600200"/>
            <a:ext cx="6474023" cy="4572000"/>
          </a:xfrm>
        </p:spPr>
      </p:pic>
      <p:sp>
        <p:nvSpPr>
          <p:cNvPr id="5" name="Rectangle 4"/>
          <p:cNvSpPr/>
          <p:nvPr/>
        </p:nvSpPr>
        <p:spPr>
          <a:xfrm>
            <a:off x="4495800" y="4953000"/>
            <a:ext cx="3048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9922327">
            <a:off x="348542" y="1866049"/>
            <a:ext cx="1336955" cy="51944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2819400" y="2209800"/>
            <a:ext cx="3886200" cy="458807"/>
          </a:xfrm>
          <a:prstGeom prst="leftArrow">
            <a:avLst/>
          </a:prstGeom>
          <a:solidFill>
            <a:schemeClr val="accent1">
              <a:tint val="45000"/>
              <a:alpha val="51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98702"/>
            <a:ext cx="7620000" cy="446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4152" y="231648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Important Questions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67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Important Questions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Who: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Who is my audience?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What: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What do I want them to learn?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Where: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Where will I get my information?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When: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When will I give my Speech?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Why: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Why did I choose this topic?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How: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How will I be successful at this speech?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74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How do I choose a topic?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like to do?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you good at?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you teach us that is INTERESTING?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must be able to demonstrate (SHOW) us the steps….either with visual aids or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ppt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pictures.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MAY NOT CHOOSE FOOD! :D</a:t>
            </a:r>
            <a:endParaRPr 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93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online for ideas if you need help</a:t>
            </a:r>
            <a:endParaRPr 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http://www.myspeechclass.com/demonstration-speech-topics.html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http://www.write-out-loud.com/demonstration-speech-topics.html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78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60</TotalTime>
  <Words>152</Words>
  <Application>Microsoft Office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Civic</vt:lpstr>
      <vt:lpstr>PowerPoint Presentation</vt:lpstr>
      <vt:lpstr>What is a Demonstration Speech?</vt:lpstr>
      <vt:lpstr>Important Questions:</vt:lpstr>
      <vt:lpstr>PowerPoint Presentation</vt:lpstr>
      <vt:lpstr>Important Questions</vt:lpstr>
      <vt:lpstr>How do I choose a topic?</vt:lpstr>
      <vt:lpstr>Look online for ideas if you need help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</cp:revision>
  <dcterms:created xsi:type="dcterms:W3CDTF">2016-04-11T01:52:44Z</dcterms:created>
  <dcterms:modified xsi:type="dcterms:W3CDTF">2016-04-11T02:52:52Z</dcterms:modified>
</cp:coreProperties>
</file>