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6"/>
  </p:handoutMasterIdLst>
  <p:sldIdLst>
    <p:sldId id="269" r:id="rId2"/>
    <p:sldId id="268" r:id="rId3"/>
    <p:sldId id="262" r:id="rId4"/>
    <p:sldId id="264" r:id="rId5"/>
    <p:sldId id="265" r:id="rId6"/>
    <p:sldId id="266" r:id="rId7"/>
    <p:sldId id="263" r:id="rId8"/>
    <p:sldId id="267" r:id="rId9"/>
    <p:sldId id="270" r:id="rId10"/>
    <p:sldId id="256" r:id="rId11"/>
    <p:sldId id="257" r:id="rId12"/>
    <p:sldId id="258" r:id="rId13"/>
    <p:sldId id="259" r:id="rId14"/>
    <p:sldId id="260" r:id="rId15"/>
    <p:sldId id="261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7010400" cy="9296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7" d="100"/>
          <a:sy n="57" d="100"/>
        </p:scale>
        <p:origin x="-1932" y="-7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33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1100CA1-26F1-4B7C-8075-C68A7A9F468F}" type="datetimeFigureOut">
              <a:rPr lang="en-US" smtClean="0"/>
              <a:t>10/24/2017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290ED18-BADA-4E20-AFE2-BFAD5D2059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164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3C92DE9-F764-45BE-8D5A-CE7430191E91}" type="datetimeFigureOut">
              <a:rPr lang="ko-KR" altLang="en-US" smtClean="0"/>
              <a:t>2017-10-24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759ADFCD-EA1C-42A8-B785-18BA2B079D11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16632"/>
            <a:ext cx="7024744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Demonstration Speech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412620"/>
            <a:ext cx="7632848" cy="5040716"/>
          </a:xfrm>
        </p:spPr>
        <p:txBody>
          <a:bodyPr>
            <a:normAutofit fontScale="925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Choose a simple thing to demonstrate (no food)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Make a PPT (no regular script) with 1 step and 1 warning for each step.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You MUST have a minimum of 6 steps (no more than 8) 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You MUST add Inflection marks </a:t>
            </a:r>
          </a:p>
          <a:p>
            <a:pPr marL="6858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{ ^, &lt;-&gt;, (…) } to emphasize important    </a:t>
            </a:r>
          </a:p>
          <a:p>
            <a:pPr marL="68580" indent="0">
              <a:buNone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words on your PowerPoint script.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After writing the steps and warnings, make a PowerPoint with  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Title Slide (Name of Demo, Your name)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 and Picture for each step (no words)</a:t>
            </a:r>
          </a:p>
          <a:p>
            <a:pPr marL="822960" lvl="1" indent="-457200">
              <a:buFont typeface="+mj-lt"/>
              <a:buAutoNum type="alphaUcPeriod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Slide – at end</a:t>
            </a:r>
          </a:p>
          <a:p>
            <a:pPr marL="36576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198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윤태훈\Desktop\김치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848872" cy="5886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19675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6912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윤태훈\Desktop\고추가루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776864" cy="58326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59632" y="1196752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36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7296472" cy="54723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980728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603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059388" cy="45445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C:\Users\윤태훈\Desktop\소금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585933"/>
            <a:ext cx="1584176" cy="1766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윤태훈\Desktop\간장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6581" y="4327774"/>
            <a:ext cx="1587827" cy="17716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1185204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619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122" name="Picture 2" descr="C:\Users\윤태훈\Desktop\계란후라이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04664"/>
            <a:ext cx="6624736" cy="60371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5716" y="908720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80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24.media.tumblr.com/tumblr_lv147jW9Px1qbkm8v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674961"/>
            <a:ext cx="4762500" cy="35623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윤태훈\Desktop\김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69963"/>
            <a:ext cx="2160240" cy="2442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윤태훈\Desktop\깨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680481"/>
            <a:ext cx="2291164" cy="2442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8934" y="625741"/>
            <a:ext cx="9361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5023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1484784"/>
            <a:ext cx="8229600" cy="2943200"/>
          </a:xfrm>
        </p:spPr>
        <p:txBody>
          <a:bodyPr>
            <a:normAutofit/>
          </a:bodyPr>
          <a:lstStyle/>
          <a:p>
            <a:pPr algn="ctr"/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2852936"/>
            <a:ext cx="72728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for listening!</a:t>
            </a:r>
            <a:endParaRPr lang="en-US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239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060848"/>
            <a:ext cx="8229600" cy="29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Title 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 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Date____________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76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4176464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1.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W: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8906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4176464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2.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W: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5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29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to Make Kimchi Fried Rice</a:t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 Julie, Sunshine Class</a:t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6.29.2017</a:t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025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4176464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3.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W: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2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4176464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4.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W: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7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4176464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5.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W: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02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844824"/>
            <a:ext cx="8229600" cy="4176464"/>
          </a:xfrm>
        </p:spPr>
        <p:txBody>
          <a:bodyPr>
            <a:normAutofit fontScale="90000"/>
          </a:bodyPr>
          <a:lstStyle/>
          <a:p>
            <a:pPr algn="just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___________________________________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W: ________________________________</a:t>
            </a: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___________________________________</a:t>
            </a: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07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1052736"/>
            <a:ext cx="8229600" cy="2943200"/>
          </a:xfrm>
        </p:spPr>
        <p:txBody>
          <a:bodyPr>
            <a:normAutofit/>
          </a:bodyPr>
          <a:lstStyle/>
          <a:p>
            <a:pPr algn="ctr"/>
            <a:r>
              <a:rPr lang="en-US" altLang="ko-KR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 </a:t>
            </a:r>
            <a:endParaRPr lang="ko-KR" alt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696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29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First, cut the </a:t>
            </a:r>
            <a:r>
              <a:rPr lang="en-US" altLang="ko-KR" sz="53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</a:t>
            </a:r>
            <a:r>
              <a:rPr lang="en-US" altLang="ko-KR" sz="53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imchi</a:t>
            </a:r>
            <a:endParaRPr lang="ko-KR" altLang="en-US" sz="53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2924944"/>
            <a:ext cx="8229600" cy="3301827"/>
          </a:xfrm>
        </p:spPr>
        <p:txBody>
          <a:bodyPr/>
          <a:lstStyle/>
          <a:p>
            <a:endParaRPr lang="en-US" altLang="ko-KR" dirty="0" smtClean="0"/>
          </a:p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Don’t cut your finger!</a:t>
            </a:r>
            <a:endParaRPr lang="ko-KR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308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992888" cy="1944216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Second, mix the </a:t>
            </a:r>
            <a:br>
              <a:rPr lang="en-US" altLang="ko-K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ko-K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Kimchi with 1 spoon of chili powder</a:t>
            </a:r>
            <a:r>
              <a:rPr lang="en-US" altLang="ko-KR" sz="3600" dirty="0" smtClean="0"/>
              <a:t>.</a:t>
            </a:r>
            <a:endParaRPr lang="ko-KR" altLang="en-US" sz="3600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331640" y="3501008"/>
            <a:ext cx="6777317" cy="3508977"/>
          </a:xfrm>
        </p:spPr>
        <p:txBody>
          <a:bodyPr>
            <a:normAutofit/>
          </a:bodyPr>
          <a:lstStyle/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careful not to get chili power in your eyes.</a:t>
            </a:r>
            <a:endParaRPr lang="ko-KR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411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115616" y="2182873"/>
            <a:ext cx="684076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sz="44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Put one bowl of rice in a frying pan with a little oil.</a:t>
            </a:r>
            <a:endParaRPr lang="ko-KR" altLang="en-US" sz="44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492" y="3140968"/>
            <a:ext cx="6777317" cy="2691661"/>
          </a:xfrm>
        </p:spPr>
        <p:txBody>
          <a:bodyPr/>
          <a:lstStyle/>
          <a:p>
            <a:endParaRPr lang="en-US" altLang="ko-KR" dirty="0" smtClean="0"/>
          </a:p>
          <a:p>
            <a:endParaRPr lang="en-US" altLang="ko-KR" b="1" dirty="0"/>
          </a:p>
          <a:p>
            <a:endParaRPr lang="en-US" altLang="ko-KR" dirty="0" smtClean="0"/>
          </a:p>
          <a:p>
            <a:pPr algn="ctr"/>
            <a:r>
              <a:rPr lang="en-US" altLang="ko-KR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ko-K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rice shouldn’t have a lot of moisture.</a:t>
            </a:r>
            <a:endParaRPr lang="ko-KR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3325873"/>
            <a:ext cx="12241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</a:rPr>
              <a:t>^</a:t>
            </a:r>
            <a:endParaRPr lang="en-US" sz="4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4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71600" y="2132856"/>
            <a:ext cx="7024744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Season it with salt or soy sauce and add the </a:t>
            </a:r>
            <a:r>
              <a:rPr lang="en-US" altLang="ko-KR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kimchi</a:t>
            </a: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43608" y="3861048"/>
            <a:ext cx="6777317" cy="1393380"/>
          </a:xfrm>
        </p:spPr>
        <p:txBody>
          <a:bodyPr/>
          <a:lstStyle/>
          <a:p>
            <a:endParaRPr lang="en-US" altLang="ko-KR" dirty="0" smtClean="0"/>
          </a:p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Mix it carefully!</a:t>
            </a:r>
          </a:p>
          <a:p>
            <a:pPr algn="ctr"/>
            <a:endParaRPr lang="ko-KR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3361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Fry an egg.</a:t>
            </a:r>
            <a:endParaRPr lang="ko-KR" altLang="en-US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 careful not to splash oil on your hand.</a:t>
            </a:r>
            <a:endParaRPr lang="ko-KR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801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6949280" cy="1143000"/>
          </a:xfrm>
        </p:spPr>
        <p:txBody>
          <a:bodyPr>
            <a:noAutofit/>
          </a:bodyPr>
          <a:lstStyle/>
          <a:p>
            <a:pPr algn="l"/>
            <a:r>
              <a:rPr lang="en-US" altLang="ko-KR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Serve the Kimchi fried rice with fried egg on top.  Garnish with seaweed or sesame seeds</a:t>
            </a:r>
            <a:endParaRPr lang="ko-KR" altLang="en-US" sz="36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pPr algn="ctr"/>
            <a:r>
              <a:rPr lang="en-US" altLang="ko-KR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Enjoy your Kimchi Fried rice!</a:t>
            </a:r>
            <a:endParaRPr lang="ko-KR" alt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37524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924944"/>
            <a:ext cx="8229600" cy="2943200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How to Make Kimchi Fried Rice</a:t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by Julie, Sunshine Class</a:t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6.29.2017</a:t>
            </a:r>
            <a:br>
              <a:rPr lang="en-US" altLang="ko-KR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/>
            </a:r>
            <a:br>
              <a:rPr lang="en-US" altLang="ko-KR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</a:br>
            <a:endParaRPr lang="ko-KR" alt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940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382</TotalTime>
  <Words>213</Words>
  <Application>Microsoft Office PowerPoint</Application>
  <PresentationFormat>On-screen Show (4:3)</PresentationFormat>
  <Paragraphs>53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Austin</vt:lpstr>
      <vt:lpstr>Demonstration Speech</vt:lpstr>
      <vt:lpstr>  How to Make Kimchi Fried Rice    by Julie, Sunshine Class 6.29.2017  </vt:lpstr>
      <vt:lpstr>    1. First, cut the Kimchi</vt:lpstr>
      <vt:lpstr>2. Second, mix the  Kimchi with 1 spoon of chili powder.</vt:lpstr>
      <vt:lpstr>3. Put one bowl of rice in a frying pan with a little oil.</vt:lpstr>
      <vt:lpstr>4. Season it with salt or soy sauce and add the kimchi.</vt:lpstr>
      <vt:lpstr>5. Fry an egg.</vt:lpstr>
      <vt:lpstr>6. Serve the Kimchi fried rice with fried egg on top.  Garnish with seaweed or sesame seeds</vt:lpstr>
      <vt:lpstr>  How to Make Kimchi Fried Rice    by Julie, Sunshine Class 6.29.2017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 Title ________________________  by _________________  Date____________ </vt:lpstr>
      <vt:lpstr>  1. ________________________________  ___________________________________  ___________________________________  W: ________________________________  ___________________________________</vt:lpstr>
      <vt:lpstr>  2. ________________________________  ___________________________________  ___________________________________  W: ________________________________  ___________________________________</vt:lpstr>
      <vt:lpstr>  3. ________________________________  ___________________________________  ___________________________________  W: ________________________________  ___________________________________</vt:lpstr>
      <vt:lpstr>  4. ________________________________  ___________________________________  ___________________________________  W: ________________________________  ___________________________________</vt:lpstr>
      <vt:lpstr>  5. ________________________________  ___________________________________  ___________________________________  W: ________________________________  ___________________________________</vt:lpstr>
      <vt:lpstr>  6. ________________________________  ___________________________________  ___________________________________  W: ________________________________  ___________________________________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윤태훈</dc:creator>
  <cp:lastModifiedBy>User</cp:lastModifiedBy>
  <cp:revision>19</cp:revision>
  <cp:lastPrinted>2017-10-24T03:48:03Z</cp:lastPrinted>
  <dcterms:created xsi:type="dcterms:W3CDTF">2014-04-08T12:16:47Z</dcterms:created>
  <dcterms:modified xsi:type="dcterms:W3CDTF">2017-10-24T03:48:07Z</dcterms:modified>
</cp:coreProperties>
</file>