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202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8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5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3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5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220C-9BF5-4582-8099-0F639D8C98B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060E-EA34-474C-9A02-8FF94DCA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7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646"/>
            <a:ext cx="9144000" cy="524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9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278"/>
            <a:ext cx="9144000" cy="558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6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" y="762000"/>
            <a:ext cx="91325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76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78119" cy="409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64" y="838200"/>
            <a:ext cx="9234664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5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9114183" cy="535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5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2018-04-10T06:18:24Z</dcterms:created>
  <dcterms:modified xsi:type="dcterms:W3CDTF">2018-04-10T06:23:54Z</dcterms:modified>
</cp:coreProperties>
</file>