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omments/comment1.xml" ContentType="application/vnd.openxmlformats-officedocument.presentationml.comments+xml"/>
  <Override PartName="/ppt/notesSlides/notesSlide4.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
  </p:notesMasterIdLst>
  <p:handoutMasterIdLst>
    <p:handoutMasterId r:id="rId9"/>
  </p:handoutMasterIdLst>
  <p:sldIdLst>
    <p:sldId id="256" r:id="rId2"/>
    <p:sldId id="261" r:id="rId3"/>
    <p:sldId id="257" r:id="rId4"/>
    <p:sldId id="258" r:id="rId5"/>
    <p:sldId id="259" r:id="rId6"/>
    <p:sldId id="260" r:id="rId7"/>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CD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495" autoAdjust="0"/>
  </p:normalViewPr>
  <p:slideViewPr>
    <p:cSldViewPr>
      <p:cViewPr varScale="1">
        <p:scale>
          <a:sx n="71" d="100"/>
          <a:sy n="71" d="100"/>
        </p:scale>
        <p:origin x="-1542" y="-108"/>
      </p:cViewPr>
      <p:guideLst>
        <p:guide orient="horz" pos="2160"/>
        <p:guide pos="2880"/>
      </p:guideLst>
    </p:cSldViewPr>
  </p:slideViewPr>
  <p:notesTextViewPr>
    <p:cViewPr>
      <p:scale>
        <a:sx n="100" d="100"/>
        <a:sy n="100" d="100"/>
      </p:scale>
      <p:origin x="0" y="0"/>
    </p:cViewPr>
  </p:notesTextViewPr>
  <p:notesViewPr>
    <p:cSldViewPr>
      <p:cViewPr>
        <p:scale>
          <a:sx n="110" d="100"/>
          <a:sy n="110" d="100"/>
        </p:scale>
        <p:origin x="-189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ppe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ppe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ppe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ppe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4820694636358376"/>
          <c:y val="0.14857873572396643"/>
          <c:w val="0.48508052376240451"/>
          <c:h val="0.73597342893860873"/>
        </c:manualLayout>
      </c:layout>
      <c:barChart>
        <c:barDir val="col"/>
        <c:grouping val="clustered"/>
        <c:varyColors val="0"/>
        <c:ser>
          <c:idx val="0"/>
          <c:order val="0"/>
          <c:tx>
            <c:strRef>
              <c:f>'Ark1'!$K$6</c:f>
              <c:strCache>
                <c:ptCount val="1"/>
                <c:pt idx="0">
                  <c:v>Denmark </c:v>
                </c:pt>
              </c:strCache>
            </c:strRef>
          </c:tx>
          <c:invertIfNegative val="0"/>
          <c:dLbls>
            <c:dLbl>
              <c:idx val="0"/>
              <c:layout>
                <c:manualLayout>
                  <c:x val="3.1136639341609916E-3"/>
                  <c:y val="-2.8933095519994944E-3"/>
                </c:manualLayout>
              </c:layout>
              <c:tx>
                <c:rich>
                  <a:bodyPr/>
                  <a:lstStyle/>
                  <a:p>
                    <a:r>
                      <a:rPr lang="en-US" b="1" dirty="0" smtClean="0">
                        <a:effectLst>
                          <a:outerShdw blurRad="38100" dist="38100" dir="2700000" algn="tl">
                            <a:srgbClr val="000000">
                              <a:alpha val="43137"/>
                            </a:srgbClr>
                          </a:outerShdw>
                        </a:effectLst>
                      </a:rPr>
                      <a:t>Copenhagen</a:t>
                    </a:r>
                    <a:endParaRPr lang="en-US" dirty="0"/>
                  </a:p>
                </c:rich>
              </c:tx>
              <c:showLegendKey val="0"/>
              <c:showVal val="1"/>
              <c:showCatName val="0"/>
              <c:showSerName val="0"/>
              <c:showPercent val="0"/>
              <c:showBubbleSize val="0"/>
            </c:dLbl>
            <c:dLbl>
              <c:idx val="1"/>
              <c:layout>
                <c:manualLayout>
                  <c:x val="-4.6704959012414463E-3"/>
                  <c:y val="1.4466547759997575E-2"/>
                </c:manualLayout>
              </c:layout>
              <c:tx>
                <c:rich>
                  <a:bodyPr/>
                  <a:lstStyle/>
                  <a:p>
                    <a:r>
                      <a:rPr lang="en-US" b="1" smtClean="0">
                        <a:effectLst>
                          <a:outerShdw blurRad="38100" dist="38100" dir="2700000" algn="tl">
                            <a:srgbClr val="000000">
                              <a:alpha val="43137"/>
                            </a:srgbClr>
                          </a:outerShdw>
                        </a:effectLst>
                      </a:rPr>
                      <a:t>Aarhus</a:t>
                    </a:r>
                    <a:endParaRPr lang="en-US" dirty="0"/>
                  </a:p>
                </c:rich>
              </c:tx>
              <c:showLegendKey val="0"/>
              <c:showVal val="1"/>
              <c:showCatName val="0"/>
              <c:showSerName val="0"/>
              <c:showPercent val="0"/>
              <c:showBubbleSize val="0"/>
            </c:dLbl>
            <c:dLbl>
              <c:idx val="2"/>
              <c:layout>
                <c:manualLayout>
                  <c:x val="-3.1136639341609634E-3"/>
                  <c:y val="-1.060867913829814E-16"/>
                </c:manualLayout>
              </c:layout>
              <c:tx>
                <c:rich>
                  <a:bodyPr/>
                  <a:lstStyle/>
                  <a:p>
                    <a:r>
                      <a:rPr lang="en-US" b="1" smtClean="0">
                        <a:effectLst>
                          <a:outerShdw blurRad="38100" dist="38100" dir="2700000" algn="tl">
                            <a:srgbClr val="000000">
                              <a:alpha val="43137"/>
                            </a:srgbClr>
                          </a:outerShdw>
                        </a:effectLst>
                      </a:rPr>
                      <a:t>Odense</a:t>
                    </a:r>
                    <a:endParaRPr lang="en-US" dirty="0"/>
                  </a:p>
                </c:rich>
              </c:tx>
              <c:showLegendKey val="0"/>
              <c:showVal val="1"/>
              <c:showCatName val="0"/>
              <c:showSerName val="0"/>
              <c:showPercent val="0"/>
              <c:showBubbleSize val="0"/>
            </c:dLbl>
            <c:txPr>
              <a:bodyPr/>
              <a:lstStyle/>
              <a:p>
                <a:pPr>
                  <a:defRPr b="1">
                    <a:effectLst>
                      <a:outerShdw blurRad="38100" dist="38100" dir="2700000" algn="tl">
                        <a:srgbClr val="000000">
                          <a:alpha val="43137"/>
                        </a:srgbClr>
                      </a:outerShdw>
                    </a:effectLst>
                  </a:defRPr>
                </a:pPr>
                <a:endParaRPr lang="en-US"/>
              </a:p>
            </c:txPr>
            <c:showLegendKey val="0"/>
            <c:showVal val="1"/>
            <c:showCatName val="0"/>
            <c:showSerName val="0"/>
            <c:showPercent val="0"/>
            <c:showBubbleSize val="0"/>
            <c:showLeaderLines val="0"/>
          </c:dLbls>
          <c:cat>
            <c:strRef>
              <c:f>'Ark1'!$P$5:$R$5</c:f>
              <c:strCache>
                <c:ptCount val="3"/>
                <c:pt idx="0">
                  <c:v>biggest</c:v>
                </c:pt>
                <c:pt idx="1">
                  <c:v>2nd biggest </c:v>
                </c:pt>
                <c:pt idx="2">
                  <c:v>3rd biggest</c:v>
                </c:pt>
              </c:strCache>
            </c:strRef>
          </c:cat>
          <c:val>
            <c:numRef>
              <c:f>'Ark1'!$L$7:$L$9</c:f>
              <c:numCache>
                <c:formatCode>#,##0</c:formatCode>
                <c:ptCount val="3"/>
                <c:pt idx="0">
                  <c:v>528208</c:v>
                </c:pt>
                <c:pt idx="1">
                  <c:v>228674</c:v>
                </c:pt>
                <c:pt idx="2">
                  <c:v>152060</c:v>
                </c:pt>
              </c:numCache>
            </c:numRef>
          </c:val>
        </c:ser>
        <c:ser>
          <c:idx val="1"/>
          <c:order val="1"/>
          <c:tx>
            <c:strRef>
              <c:f>'Ark1'!$M$6</c:f>
              <c:strCache>
                <c:ptCount val="1"/>
                <c:pt idx="0">
                  <c:v>Spain</c:v>
                </c:pt>
              </c:strCache>
            </c:strRef>
          </c:tx>
          <c:spPr>
            <a:solidFill>
              <a:srgbClr val="FF0000"/>
            </a:solidFill>
          </c:spPr>
          <c:invertIfNegative val="0"/>
          <c:dLbls>
            <c:dLbl>
              <c:idx val="0"/>
              <c:layout>
                <c:manualLayout>
                  <c:x val="-1.5568319670804817E-3"/>
                  <c:y val="1.7359857311996962E-2"/>
                </c:manualLayout>
              </c:layout>
              <c:tx>
                <c:rich>
                  <a:bodyPr/>
                  <a:lstStyle/>
                  <a:p>
                    <a:r>
                      <a:rPr lang="en-US" b="1" smtClean="0">
                        <a:effectLst>
                          <a:outerShdw blurRad="38100" dist="38100" dir="2700000" algn="tl">
                            <a:srgbClr val="000000">
                              <a:alpha val="43137"/>
                            </a:srgbClr>
                          </a:outerShdw>
                        </a:effectLst>
                      </a:rPr>
                      <a:t>Madrid</a:t>
                    </a:r>
                    <a:endParaRPr lang="en-US" dirty="0"/>
                  </a:p>
                </c:rich>
              </c:tx>
              <c:showLegendKey val="0"/>
              <c:showVal val="1"/>
              <c:showCatName val="0"/>
              <c:showSerName val="0"/>
              <c:showPercent val="0"/>
              <c:showBubbleSize val="0"/>
            </c:dLbl>
            <c:dLbl>
              <c:idx val="1"/>
              <c:layout/>
              <c:tx>
                <c:rich>
                  <a:bodyPr/>
                  <a:lstStyle/>
                  <a:p>
                    <a:r>
                      <a:rPr lang="en-US" b="1" smtClean="0">
                        <a:effectLst>
                          <a:outerShdw blurRad="38100" dist="38100" dir="2700000" algn="tl">
                            <a:srgbClr val="000000">
                              <a:alpha val="43137"/>
                            </a:srgbClr>
                          </a:outerShdw>
                        </a:effectLst>
                      </a:rPr>
                      <a:t>Barcelona</a:t>
                    </a:r>
                    <a:endParaRPr lang="en-US" dirty="0"/>
                  </a:p>
                </c:rich>
              </c:tx>
              <c:showLegendKey val="0"/>
              <c:showVal val="1"/>
              <c:showCatName val="0"/>
              <c:showSerName val="0"/>
              <c:showPercent val="0"/>
              <c:showBubbleSize val="0"/>
            </c:dLbl>
            <c:dLbl>
              <c:idx val="2"/>
              <c:layout>
                <c:manualLayout>
                  <c:x val="-1.5568319670804817E-3"/>
                  <c:y val="2.0253166863996457E-2"/>
                </c:manualLayout>
              </c:layout>
              <c:tx>
                <c:rich>
                  <a:bodyPr/>
                  <a:lstStyle/>
                  <a:p>
                    <a:r>
                      <a:rPr lang="en-US" b="1" smtClean="0">
                        <a:effectLst>
                          <a:outerShdw blurRad="38100" dist="38100" dir="2700000" algn="tl">
                            <a:srgbClr val="000000">
                              <a:alpha val="43137"/>
                            </a:srgbClr>
                          </a:outerShdw>
                        </a:effectLst>
                      </a:rPr>
                      <a:t>Valencia</a:t>
                    </a:r>
                    <a:endParaRPr lang="en-US" dirty="0"/>
                  </a:p>
                </c:rich>
              </c:tx>
              <c:showLegendKey val="0"/>
              <c:showVal val="1"/>
              <c:showCatName val="0"/>
              <c:showSerName val="0"/>
              <c:showPercent val="0"/>
              <c:showBubbleSize val="0"/>
            </c:dLbl>
            <c:txPr>
              <a:bodyPr/>
              <a:lstStyle/>
              <a:p>
                <a:pPr>
                  <a:defRPr b="1">
                    <a:effectLst>
                      <a:outerShdw blurRad="38100" dist="38100" dir="2700000" algn="tl">
                        <a:srgbClr val="000000">
                          <a:alpha val="43137"/>
                        </a:srgbClr>
                      </a:outerShdw>
                    </a:effectLst>
                  </a:defRPr>
                </a:pPr>
                <a:endParaRPr lang="en-US"/>
              </a:p>
            </c:txPr>
            <c:showLegendKey val="0"/>
            <c:showVal val="1"/>
            <c:showCatName val="0"/>
            <c:showSerName val="0"/>
            <c:showPercent val="0"/>
            <c:showBubbleSize val="0"/>
            <c:showLeaderLines val="0"/>
          </c:dLbls>
          <c:cat>
            <c:strRef>
              <c:f>'Ark1'!$P$5:$R$5</c:f>
              <c:strCache>
                <c:ptCount val="3"/>
                <c:pt idx="0">
                  <c:v>biggest</c:v>
                </c:pt>
                <c:pt idx="1">
                  <c:v>2nd biggest </c:v>
                </c:pt>
                <c:pt idx="2">
                  <c:v>3rd biggest</c:v>
                </c:pt>
              </c:strCache>
            </c:strRef>
          </c:cat>
          <c:val>
            <c:numRef>
              <c:f>'Ark1'!$N$7:$N$9</c:f>
              <c:numCache>
                <c:formatCode>#,##0</c:formatCode>
                <c:ptCount val="3"/>
                <c:pt idx="0">
                  <c:v>3273000</c:v>
                </c:pt>
                <c:pt idx="1">
                  <c:v>1619000</c:v>
                </c:pt>
                <c:pt idx="2">
                  <c:v>809267</c:v>
                </c:pt>
              </c:numCache>
            </c:numRef>
          </c:val>
        </c:ser>
        <c:dLbls>
          <c:showLegendKey val="0"/>
          <c:showVal val="0"/>
          <c:showCatName val="0"/>
          <c:showSerName val="0"/>
          <c:showPercent val="0"/>
          <c:showBubbleSize val="0"/>
        </c:dLbls>
        <c:gapWidth val="150"/>
        <c:axId val="135370624"/>
        <c:axId val="135372160"/>
      </c:barChart>
      <c:catAx>
        <c:axId val="135370624"/>
        <c:scaling>
          <c:orientation val="minMax"/>
        </c:scaling>
        <c:delete val="0"/>
        <c:axPos val="b"/>
        <c:majorTickMark val="none"/>
        <c:minorTickMark val="none"/>
        <c:tickLblPos val="nextTo"/>
        <c:crossAx val="135372160"/>
        <c:crosses val="autoZero"/>
        <c:auto val="1"/>
        <c:lblAlgn val="ctr"/>
        <c:lblOffset val="100"/>
        <c:noMultiLvlLbl val="0"/>
      </c:catAx>
      <c:valAx>
        <c:axId val="135372160"/>
        <c:scaling>
          <c:orientation val="minMax"/>
        </c:scaling>
        <c:delete val="0"/>
        <c:axPos val="l"/>
        <c:majorGridlines/>
        <c:title>
          <c:tx>
            <c:rich>
              <a:bodyPr rot="0" vert="horz"/>
              <a:lstStyle/>
              <a:p>
                <a:pPr>
                  <a:defRPr/>
                </a:pPr>
                <a:r>
                  <a:rPr lang="da-DK" dirty="0" err="1" smtClean="0"/>
                  <a:t>Inhabitants</a:t>
                </a:r>
                <a:r>
                  <a:rPr lang="da-DK" baseline="0" dirty="0" smtClean="0"/>
                  <a:t> </a:t>
                </a:r>
                <a:endParaRPr lang="da-DK" dirty="0"/>
              </a:p>
            </c:rich>
          </c:tx>
          <c:layout>
            <c:manualLayout>
              <c:xMode val="edge"/>
              <c:yMode val="edge"/>
              <c:x val="0.10493827160493827"/>
              <c:y val="3.4865519199842696E-2"/>
            </c:manualLayout>
          </c:layout>
          <c:overlay val="0"/>
        </c:title>
        <c:numFmt formatCode="#,##0" sourceLinked="1"/>
        <c:majorTickMark val="out"/>
        <c:minorTickMark val="none"/>
        <c:tickLblPos val="nextTo"/>
        <c:crossAx val="135370624"/>
        <c:crosses val="autoZero"/>
        <c:crossBetween val="between"/>
      </c:valAx>
    </c:plotArea>
    <c:legend>
      <c:legendPos val="r"/>
      <c:legendEntry>
        <c:idx val="0"/>
        <c:txPr>
          <a:bodyPr/>
          <a:lstStyle/>
          <a:p>
            <a:pPr>
              <a:defRPr b="1">
                <a:effectLst>
                  <a:outerShdw blurRad="38100" dist="38100" dir="2700000" algn="tl">
                    <a:srgbClr val="000000">
                      <a:alpha val="43137"/>
                    </a:srgbClr>
                  </a:outerShdw>
                </a:effectLst>
              </a:defRPr>
            </a:pPr>
            <a:endParaRPr lang="en-US"/>
          </a:p>
        </c:txPr>
      </c:legendEntry>
      <c:legendEntry>
        <c:idx val="1"/>
        <c:txPr>
          <a:bodyPr/>
          <a:lstStyle/>
          <a:p>
            <a:pPr>
              <a:defRPr b="1">
                <a:effectLst>
                  <a:outerShdw blurRad="38100" dist="38100" dir="2700000" algn="tl">
                    <a:srgbClr val="000000">
                      <a:alpha val="43137"/>
                    </a:srgbClr>
                  </a:outerShdw>
                </a:effectLst>
              </a:defRPr>
            </a:pPr>
            <a:endParaRPr lang="en-US"/>
          </a:p>
        </c:txPr>
      </c:legendEntry>
      <c:layout>
        <c:manualLayout>
          <c:xMode val="edge"/>
          <c:yMode val="edge"/>
          <c:x val="0.79556074880920735"/>
          <c:y val="0.37827060736946461"/>
          <c:w val="0.16084795611253916"/>
          <c:h val="0.1606087523297407"/>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'Ark1'!$B$6:$B$7</c:f>
              <c:strCache>
                <c:ptCount val="1"/>
                <c:pt idx="0">
                  <c:v>Denmark</c:v>
                </c:pt>
              </c:strCache>
            </c:strRef>
          </c:tx>
          <c:xVal>
            <c:numRef>
              <c:f>'Ark1'!$A$8:$A$27</c:f>
              <c:numCache>
                <c:formatCode>General</c:formatCode>
                <c:ptCount val="20"/>
                <c:pt idx="0">
                  <c:v>1992</c:v>
                </c:pt>
                <c:pt idx="1">
                  <c:v>1994</c:v>
                </c:pt>
                <c:pt idx="2">
                  <c:v>1996</c:v>
                </c:pt>
                <c:pt idx="3">
                  <c:v>1998</c:v>
                </c:pt>
                <c:pt idx="4">
                  <c:v>2000</c:v>
                </c:pt>
                <c:pt idx="5">
                  <c:v>2002</c:v>
                </c:pt>
                <c:pt idx="6">
                  <c:v>2004</c:v>
                </c:pt>
                <c:pt idx="7">
                  <c:v>2006</c:v>
                </c:pt>
                <c:pt idx="8">
                  <c:v>2008</c:v>
                </c:pt>
                <c:pt idx="9">
                  <c:v>2010</c:v>
                </c:pt>
                <c:pt idx="10">
                  <c:v>2012</c:v>
                </c:pt>
              </c:numCache>
            </c:numRef>
          </c:xVal>
          <c:yVal>
            <c:numRef>
              <c:f>'Ark1'!$B$8:$B$27</c:f>
              <c:numCache>
                <c:formatCode>0</c:formatCode>
                <c:ptCount val="20"/>
                <c:pt idx="0">
                  <c:v>9</c:v>
                </c:pt>
                <c:pt idx="1">
                  <c:v>8</c:v>
                </c:pt>
                <c:pt idx="2" formatCode="0.#">
                  <c:v>6.8</c:v>
                </c:pt>
                <c:pt idx="3">
                  <c:v>5</c:v>
                </c:pt>
                <c:pt idx="4" formatCode="0.#">
                  <c:v>4.5</c:v>
                </c:pt>
                <c:pt idx="5" formatCode="0.#">
                  <c:v>4.5999999999999996</c:v>
                </c:pt>
                <c:pt idx="6" formatCode="0.#">
                  <c:v>5.5</c:v>
                </c:pt>
                <c:pt idx="7" formatCode="0.#">
                  <c:v>3.9</c:v>
                </c:pt>
                <c:pt idx="8" formatCode="0.#">
                  <c:v>3.4</c:v>
                </c:pt>
                <c:pt idx="9" formatCode="0.#">
                  <c:v>7.5</c:v>
                </c:pt>
                <c:pt idx="10" formatCode="0.#">
                  <c:v>7.5</c:v>
                </c:pt>
              </c:numCache>
            </c:numRef>
          </c:yVal>
          <c:smooth val="0"/>
        </c:ser>
        <c:ser>
          <c:idx val="1"/>
          <c:order val="1"/>
          <c:tx>
            <c:strRef>
              <c:f>'Ark1'!$C$6:$C$7</c:f>
              <c:strCache>
                <c:ptCount val="1"/>
                <c:pt idx="0">
                  <c:v>Spain</c:v>
                </c:pt>
              </c:strCache>
            </c:strRef>
          </c:tx>
          <c:spPr>
            <a:ln>
              <a:solidFill>
                <a:srgbClr val="FF0000"/>
              </a:solidFill>
            </a:ln>
          </c:spPr>
          <c:marker>
            <c:spPr>
              <a:solidFill>
                <a:srgbClr val="FF0000"/>
              </a:solidFill>
              <a:ln>
                <a:solidFill>
                  <a:srgbClr val="FF0000"/>
                </a:solidFill>
              </a:ln>
            </c:spPr>
          </c:marker>
          <c:xVal>
            <c:numRef>
              <c:f>'Ark1'!$A$8:$A$27</c:f>
              <c:numCache>
                <c:formatCode>General</c:formatCode>
                <c:ptCount val="20"/>
                <c:pt idx="0">
                  <c:v>1992</c:v>
                </c:pt>
                <c:pt idx="1">
                  <c:v>1994</c:v>
                </c:pt>
                <c:pt idx="2">
                  <c:v>1996</c:v>
                </c:pt>
                <c:pt idx="3">
                  <c:v>1998</c:v>
                </c:pt>
                <c:pt idx="4">
                  <c:v>2000</c:v>
                </c:pt>
                <c:pt idx="5">
                  <c:v>2002</c:v>
                </c:pt>
                <c:pt idx="6">
                  <c:v>2004</c:v>
                </c:pt>
                <c:pt idx="7">
                  <c:v>2006</c:v>
                </c:pt>
                <c:pt idx="8">
                  <c:v>2008</c:v>
                </c:pt>
                <c:pt idx="9">
                  <c:v>2010</c:v>
                </c:pt>
                <c:pt idx="10">
                  <c:v>2012</c:v>
                </c:pt>
              </c:numCache>
            </c:numRef>
          </c:xVal>
          <c:yVal>
            <c:numRef>
              <c:f>'Ark1'!$C$8:$C$27</c:f>
              <c:numCache>
                <c:formatCode>0.#</c:formatCode>
                <c:ptCount val="20"/>
                <c:pt idx="0">
                  <c:v>18.399999999999999</c:v>
                </c:pt>
                <c:pt idx="1">
                  <c:v>24.3</c:v>
                </c:pt>
                <c:pt idx="2">
                  <c:v>22.5</c:v>
                </c:pt>
                <c:pt idx="3" formatCode="0">
                  <c:v>19</c:v>
                </c:pt>
                <c:pt idx="4">
                  <c:v>14.2</c:v>
                </c:pt>
                <c:pt idx="5">
                  <c:v>11.5</c:v>
                </c:pt>
                <c:pt idx="6">
                  <c:v>11.1</c:v>
                </c:pt>
                <c:pt idx="7">
                  <c:v>8.6</c:v>
                </c:pt>
                <c:pt idx="8">
                  <c:v>11.5</c:v>
                </c:pt>
                <c:pt idx="9">
                  <c:v>20.2</c:v>
                </c:pt>
                <c:pt idx="10">
                  <c:v>25.2</c:v>
                </c:pt>
              </c:numCache>
            </c:numRef>
          </c:yVal>
          <c:smooth val="0"/>
        </c:ser>
        <c:dLbls>
          <c:showLegendKey val="0"/>
          <c:showVal val="0"/>
          <c:showCatName val="0"/>
          <c:showSerName val="0"/>
          <c:showPercent val="0"/>
          <c:showBubbleSize val="0"/>
        </c:dLbls>
        <c:axId val="135453312"/>
        <c:axId val="135459968"/>
      </c:scatterChart>
      <c:valAx>
        <c:axId val="135453312"/>
        <c:scaling>
          <c:orientation val="minMax"/>
          <c:max val="2013"/>
          <c:min val="1992"/>
        </c:scaling>
        <c:delete val="0"/>
        <c:axPos val="b"/>
        <c:title>
          <c:tx>
            <c:rich>
              <a:bodyPr/>
              <a:lstStyle/>
              <a:p>
                <a:pPr>
                  <a:defRPr sz="1400">
                    <a:effectLst>
                      <a:outerShdw blurRad="38100" dist="38100" dir="2700000" algn="tl">
                        <a:srgbClr val="000000">
                          <a:alpha val="43137"/>
                        </a:srgbClr>
                      </a:outerShdw>
                    </a:effectLst>
                  </a:defRPr>
                </a:pPr>
                <a:r>
                  <a:rPr lang="da-DK" sz="1400">
                    <a:effectLst>
                      <a:outerShdw blurRad="38100" dist="38100" dir="2700000" algn="tl">
                        <a:srgbClr val="000000">
                          <a:alpha val="43137"/>
                        </a:srgbClr>
                      </a:outerShdw>
                    </a:effectLst>
                  </a:rPr>
                  <a:t>Year</a:t>
                </a:r>
              </a:p>
            </c:rich>
          </c:tx>
          <c:layout>
            <c:manualLayout>
              <c:xMode val="edge"/>
              <c:yMode val="edge"/>
              <c:x val="0.88361329833770752"/>
              <c:y val="0.8676905489246115"/>
            </c:manualLayout>
          </c:layout>
          <c:overlay val="0"/>
        </c:title>
        <c:numFmt formatCode="General" sourceLinked="1"/>
        <c:majorTickMark val="out"/>
        <c:minorTickMark val="none"/>
        <c:tickLblPos val="nextTo"/>
        <c:txPr>
          <a:bodyPr/>
          <a:lstStyle/>
          <a:p>
            <a:pPr>
              <a:defRPr sz="1600" b="1">
                <a:effectLst>
                  <a:outerShdw blurRad="38100" dist="38100" dir="2700000" algn="tl">
                    <a:srgbClr val="000000">
                      <a:alpha val="43137"/>
                    </a:srgbClr>
                  </a:outerShdw>
                </a:effectLst>
              </a:defRPr>
            </a:pPr>
            <a:endParaRPr lang="en-US"/>
          </a:p>
        </c:txPr>
        <c:crossAx val="135459968"/>
        <c:crosses val="autoZero"/>
        <c:crossBetween val="midCat"/>
      </c:valAx>
      <c:valAx>
        <c:axId val="135459968"/>
        <c:scaling>
          <c:orientation val="minMax"/>
        </c:scaling>
        <c:delete val="0"/>
        <c:axPos val="l"/>
        <c:majorGridlines/>
        <c:title>
          <c:tx>
            <c:rich>
              <a:bodyPr rot="0" vert="horz"/>
              <a:lstStyle/>
              <a:p>
                <a:pPr>
                  <a:defRPr sz="1600">
                    <a:effectLst>
                      <a:outerShdw blurRad="38100" dist="38100" dir="2700000" algn="tl">
                        <a:srgbClr val="000000">
                          <a:alpha val="43137"/>
                        </a:srgbClr>
                      </a:outerShdw>
                    </a:effectLst>
                  </a:defRPr>
                </a:pPr>
                <a:r>
                  <a:rPr lang="en-US" sz="1600">
                    <a:effectLst>
                      <a:outerShdw blurRad="38100" dist="38100" dir="2700000" algn="tl">
                        <a:srgbClr val="000000">
                          <a:alpha val="43137"/>
                        </a:srgbClr>
                      </a:outerShdw>
                    </a:effectLst>
                  </a:rPr>
                  <a:t>%</a:t>
                </a:r>
              </a:p>
            </c:rich>
          </c:tx>
          <c:layout>
            <c:manualLayout>
              <c:xMode val="edge"/>
              <c:yMode val="edge"/>
              <c:x val="9.5679012345679087E-3"/>
              <c:y val="0.83657516897952977"/>
            </c:manualLayout>
          </c:layout>
          <c:overlay val="0"/>
        </c:title>
        <c:numFmt formatCode="0" sourceLinked="1"/>
        <c:majorTickMark val="out"/>
        <c:minorTickMark val="none"/>
        <c:tickLblPos val="nextTo"/>
        <c:txPr>
          <a:bodyPr/>
          <a:lstStyle/>
          <a:p>
            <a:pPr>
              <a:defRPr sz="1600" b="1">
                <a:effectLst>
                  <a:outerShdw blurRad="38100" dist="38100" dir="2700000" algn="tl">
                    <a:srgbClr val="000000">
                      <a:alpha val="43137"/>
                    </a:srgbClr>
                  </a:outerShdw>
                </a:effectLst>
              </a:defRPr>
            </a:pPr>
            <a:endParaRPr lang="en-US"/>
          </a:p>
        </c:txPr>
        <c:crossAx val="135453312"/>
        <c:crosses val="autoZero"/>
        <c:crossBetween val="midCat"/>
      </c:valAx>
    </c:plotArea>
    <c:legend>
      <c:legendPos val="r"/>
      <c:legendEntry>
        <c:idx val="0"/>
        <c:txPr>
          <a:bodyPr/>
          <a:lstStyle/>
          <a:p>
            <a:pPr>
              <a:defRPr sz="1800" b="1">
                <a:effectLst>
                  <a:outerShdw blurRad="38100" dist="38100" dir="2700000" algn="tl">
                    <a:srgbClr val="000000">
                      <a:alpha val="43137"/>
                    </a:srgbClr>
                  </a:outerShdw>
                </a:effectLst>
              </a:defRPr>
            </a:pPr>
            <a:endParaRPr lang="en-US"/>
          </a:p>
        </c:txPr>
      </c:legendEntry>
      <c:legendEntry>
        <c:idx val="1"/>
        <c:txPr>
          <a:bodyPr/>
          <a:lstStyle/>
          <a:p>
            <a:pPr>
              <a:defRPr sz="1800" b="1">
                <a:effectLst>
                  <a:outerShdw blurRad="38100" dist="38100" dir="2700000" algn="tl">
                    <a:srgbClr val="000000">
                      <a:alpha val="43137"/>
                    </a:srgbClr>
                  </a:outerShdw>
                </a:effectLst>
              </a:defRPr>
            </a:pPr>
            <a:endParaRPr lang="en-US"/>
          </a:p>
        </c:txPr>
      </c:legendEntry>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effectLst>
                  <a:outerShdw blurRad="38100" dist="38100" dir="2700000" algn="tl">
                    <a:srgbClr val="000000">
                      <a:alpha val="43137"/>
                    </a:srgbClr>
                  </a:outerShdw>
                </a:effectLst>
              </a:defRPr>
            </a:pPr>
            <a:r>
              <a:rPr lang="en-US" sz="2000">
                <a:effectLst>
                  <a:outerShdw blurRad="38100" dist="38100" dir="2700000" algn="tl">
                    <a:srgbClr val="000000">
                      <a:alpha val="43137"/>
                    </a:srgbClr>
                  </a:outerShdw>
                </a:effectLst>
              </a:rPr>
              <a:t>Denmark</a:t>
            </a:r>
          </a:p>
        </c:rich>
      </c:tx>
      <c:layout/>
      <c:overlay val="0"/>
    </c:title>
    <c:autoTitleDeleted val="0"/>
    <c:plotArea>
      <c:layout/>
      <c:pieChart>
        <c:varyColors val="1"/>
        <c:ser>
          <c:idx val="0"/>
          <c:order val="0"/>
          <c:spPr>
            <a:solidFill>
              <a:schemeClr val="accent1">
                <a:lumMod val="60000"/>
                <a:lumOff val="40000"/>
              </a:schemeClr>
            </a:solidFill>
          </c:spPr>
          <c:dPt>
            <c:idx val="1"/>
            <c:bubble3D val="0"/>
            <c:spPr>
              <a:solidFill>
                <a:srgbClr val="FF0000"/>
              </a:solidFill>
            </c:spPr>
          </c:dPt>
          <c:dLbls>
            <c:txPr>
              <a:bodyPr/>
              <a:lstStyle/>
              <a:p>
                <a:pPr>
                  <a:defRPr sz="1600" b="1">
                    <a:effectLst>
                      <a:outerShdw blurRad="38100" dist="38100" dir="2700000" algn="tl">
                        <a:srgbClr val="000000">
                          <a:alpha val="43137"/>
                        </a:srgbClr>
                      </a:outerShdw>
                    </a:effectLst>
                  </a:defRPr>
                </a:pPr>
                <a:endParaRPr lang="en-US"/>
              </a:p>
            </c:txPr>
            <c:showLegendKey val="0"/>
            <c:showVal val="0"/>
            <c:showCatName val="0"/>
            <c:showSerName val="0"/>
            <c:showPercent val="1"/>
            <c:showBubbleSize val="0"/>
            <c:showLeaderLines val="1"/>
          </c:dLbls>
          <c:cat>
            <c:strRef>
              <c:f>'Ark1'!$F$7:$F$8</c:f>
              <c:strCache>
                <c:ptCount val="2"/>
                <c:pt idx="0">
                  <c:v>Danish</c:v>
                </c:pt>
                <c:pt idx="1">
                  <c:v>Faroese </c:v>
                </c:pt>
              </c:strCache>
            </c:strRef>
          </c:cat>
          <c:val>
            <c:numRef>
              <c:f>'Ark1'!$G$7:$G$8</c:f>
              <c:numCache>
                <c:formatCode>0.0%</c:formatCode>
                <c:ptCount val="2"/>
                <c:pt idx="0" formatCode="0%">
                  <c:v>0.92</c:v>
                </c:pt>
                <c:pt idx="1">
                  <c:v>1.0000000000000002E-2</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4160160365323393"/>
          <c:y val="0.29575821362638194"/>
          <c:w val="0.30399740699670685"/>
          <c:h val="0.45564754322690432"/>
        </c:manualLayout>
      </c:layout>
      <c:overlay val="0"/>
      <c:txPr>
        <a:bodyPr/>
        <a:lstStyle/>
        <a:p>
          <a:pPr>
            <a:defRPr sz="1600" b="1">
              <a:effectLst>
                <a:outerShdw blurRad="38100" dist="38100" dir="2700000" algn="tl">
                  <a:srgbClr val="000000">
                    <a:alpha val="43137"/>
                  </a:srgbClr>
                </a:outerShdw>
              </a:effectLst>
            </a:defRPr>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effectLst>
                  <a:outerShdw blurRad="38100" dist="38100" dir="2700000" algn="tl">
                    <a:srgbClr val="000000">
                      <a:alpha val="43137"/>
                    </a:srgbClr>
                  </a:outerShdw>
                </a:effectLst>
              </a:defRPr>
            </a:pPr>
            <a:r>
              <a:rPr lang="en-US" sz="2000">
                <a:effectLst>
                  <a:outerShdw blurRad="38100" dist="38100" dir="2700000" algn="tl">
                    <a:srgbClr val="000000">
                      <a:alpha val="43137"/>
                    </a:srgbClr>
                  </a:outerShdw>
                </a:effectLst>
              </a:rPr>
              <a:t>Spain</a:t>
            </a:r>
          </a:p>
        </c:rich>
      </c:tx>
      <c:layout/>
      <c:overlay val="0"/>
    </c:title>
    <c:autoTitleDeleted val="0"/>
    <c:plotArea>
      <c:layout/>
      <c:pieChart>
        <c:varyColors val="1"/>
        <c:ser>
          <c:idx val="0"/>
          <c:order val="0"/>
          <c:spPr>
            <a:solidFill>
              <a:srgbClr val="7030A0"/>
            </a:solidFill>
          </c:spPr>
          <c:dPt>
            <c:idx val="1"/>
            <c:bubble3D val="0"/>
            <c:spPr>
              <a:solidFill>
                <a:schemeClr val="accent2">
                  <a:lumMod val="20000"/>
                  <a:lumOff val="80000"/>
                </a:schemeClr>
              </a:solidFill>
            </c:spPr>
          </c:dPt>
          <c:dPt>
            <c:idx val="2"/>
            <c:bubble3D val="0"/>
            <c:spPr>
              <a:solidFill>
                <a:srgbClr val="03CD25"/>
              </a:solidFill>
            </c:spPr>
          </c:dPt>
          <c:dPt>
            <c:idx val="3"/>
            <c:bubble3D val="0"/>
            <c:spPr>
              <a:solidFill>
                <a:srgbClr val="FFC000"/>
              </a:solidFill>
            </c:spPr>
          </c:dPt>
          <c:dLbls>
            <c:dLbl>
              <c:idx val="1"/>
              <c:layout/>
              <c:tx>
                <c:rich>
                  <a:bodyPr/>
                  <a:lstStyle/>
                  <a:p>
                    <a:r>
                      <a:rPr lang="en-US" sz="1600" b="1" dirty="0">
                        <a:effectLst>
                          <a:outerShdw blurRad="38100" dist="38100" dir="2700000" algn="tl">
                            <a:srgbClr val="000000">
                              <a:alpha val="43137"/>
                            </a:srgbClr>
                          </a:outerShdw>
                        </a:effectLst>
                      </a:rPr>
                      <a:t>80%</a:t>
                    </a:r>
                    <a:endParaRPr lang="en-US" sz="1200" dirty="0"/>
                  </a:p>
                </c:rich>
              </c:tx>
              <c:showLegendKey val="0"/>
              <c:showVal val="0"/>
              <c:showCatName val="0"/>
              <c:showSerName val="0"/>
              <c:showPercent val="1"/>
              <c:showBubbleSize val="0"/>
            </c:dLbl>
            <c:txPr>
              <a:bodyPr/>
              <a:lstStyle/>
              <a:p>
                <a:pPr>
                  <a:defRPr sz="1600" b="1">
                    <a:effectLst>
                      <a:outerShdw blurRad="38100" dist="38100" dir="2700000" algn="tl">
                        <a:srgbClr val="000000">
                          <a:alpha val="43137"/>
                        </a:srgbClr>
                      </a:outerShdw>
                    </a:effectLst>
                  </a:defRPr>
                </a:pPr>
                <a:endParaRPr lang="en-US"/>
              </a:p>
            </c:txPr>
            <c:showLegendKey val="0"/>
            <c:showVal val="0"/>
            <c:showCatName val="0"/>
            <c:showSerName val="0"/>
            <c:showPercent val="1"/>
            <c:showBubbleSize val="0"/>
            <c:showLeaderLines val="1"/>
          </c:dLbls>
          <c:cat>
            <c:strRef>
              <c:f>'Ark1'!$H$6:$H$9</c:f>
              <c:strCache>
                <c:ptCount val="4"/>
                <c:pt idx="0">
                  <c:v>Spain</c:v>
                </c:pt>
                <c:pt idx="1">
                  <c:v>Spanish</c:v>
                </c:pt>
                <c:pt idx="2">
                  <c:v>Catalan-Valencian-Balear</c:v>
                </c:pt>
                <c:pt idx="3">
                  <c:v>Galician</c:v>
                </c:pt>
              </c:strCache>
            </c:strRef>
          </c:cat>
          <c:val>
            <c:numRef>
              <c:f>'Ark1'!$I$6:$I$9</c:f>
              <c:numCache>
                <c:formatCode>0.0%</c:formatCode>
                <c:ptCount val="4"/>
                <c:pt idx="1">
                  <c:v>0.88</c:v>
                </c:pt>
                <c:pt idx="2">
                  <c:v>0.15000000000000002</c:v>
                </c:pt>
                <c:pt idx="3">
                  <c:v>7.1999999999999995E-2</c:v>
                </c:pt>
              </c:numCache>
            </c:numRef>
          </c:val>
        </c:ser>
        <c:dLbls>
          <c:showLegendKey val="0"/>
          <c:showVal val="0"/>
          <c:showCatName val="0"/>
          <c:showSerName val="0"/>
          <c:showPercent val="1"/>
          <c:showBubbleSize val="0"/>
          <c:showLeaderLines val="1"/>
        </c:dLbls>
        <c:firstSliceAng val="0"/>
      </c:pieChart>
    </c:plotArea>
    <c:legend>
      <c:legendPos val="r"/>
      <c:legendEntry>
        <c:idx val="0"/>
        <c:delete val="1"/>
      </c:legendEntry>
      <c:layout>
        <c:manualLayout>
          <c:xMode val="edge"/>
          <c:yMode val="edge"/>
          <c:x val="0.60047599431603449"/>
          <c:y val="0.33447209569307113"/>
          <c:w val="0.39952400568396546"/>
          <c:h val="0.43913697089212311"/>
        </c:manualLayout>
      </c:layout>
      <c:overlay val="0"/>
      <c:txPr>
        <a:bodyPr/>
        <a:lstStyle/>
        <a:p>
          <a:pPr>
            <a:defRPr sz="1600" b="1">
              <a:effectLst>
                <a:outerShdw blurRad="38100" dist="38100" dir="2700000" algn="tl">
                  <a:srgbClr val="000000">
                    <a:alpha val="43137"/>
                  </a:srgbClr>
                </a:outerShdw>
              </a:effectLst>
            </a:defRPr>
          </a:pPr>
          <a:endParaRPr lang="en-US"/>
        </a:p>
      </c:txPr>
    </c:legend>
    <c:plotVisOnly val="1"/>
    <c:dispBlanksAs val="gap"/>
    <c:showDLblsOverMax val="0"/>
  </c:chart>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4-05-16T16:53:16.868" idx="1">
    <p:pos x="6063" y="4118"/>
    <p:text>I changed "stagnated" to "Just remained the same" because stagnated gives a negative feeling...and it's actually good that the unemployment rate has not gone up...thus, the word - while a fabulous word - was not the right choice here.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A7BB03-47B6-4F21-90F5-3319E35D7E8D}" type="datetimeFigureOut">
              <a:rPr lang="da-DK" smtClean="0"/>
              <a:t>09-11-2017</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C12070-8548-4ECC-A56E-0C68E298E1A1}" type="slidenum">
              <a:rPr lang="da-DK" smtClean="0"/>
              <a:t>‹#›</a:t>
            </a:fld>
            <a:endParaRPr lang="da-DK"/>
          </a:p>
        </p:txBody>
      </p:sp>
    </p:spTree>
    <p:extLst>
      <p:ext uri="{BB962C8B-B14F-4D97-AF65-F5344CB8AC3E}">
        <p14:creationId xmlns:p14="http://schemas.microsoft.com/office/powerpoint/2010/main" val="34127743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A267BA-764D-4CDC-B178-9EDE79B2F894}" type="datetimeFigureOut">
              <a:rPr lang="da-DK" smtClean="0"/>
              <a:t>09-11-2017</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67A525-BCB8-4914-8B3A-52846733233A}" type="slidenum">
              <a:rPr lang="da-DK" smtClean="0"/>
              <a:t>‹#›</a:t>
            </a:fld>
            <a:endParaRPr lang="da-DK"/>
          </a:p>
        </p:txBody>
      </p:sp>
    </p:spTree>
    <p:extLst>
      <p:ext uri="{BB962C8B-B14F-4D97-AF65-F5344CB8AC3E}">
        <p14:creationId xmlns:p14="http://schemas.microsoft.com/office/powerpoint/2010/main" val="1633664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6867A525-BCB8-4914-8B3A-52846733233A}" type="slidenum">
              <a:rPr lang="da-DK" smtClean="0"/>
              <a:t>1</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I:</a:t>
            </a:r>
            <a:r>
              <a:rPr lang="da-DK" baseline="0" dirty="0" smtClean="0"/>
              <a:t> </a:t>
            </a:r>
            <a:r>
              <a:rPr lang="da-DK" baseline="0" dirty="0" err="1" smtClean="0"/>
              <a:t>This</a:t>
            </a:r>
            <a:r>
              <a:rPr lang="da-DK" baseline="0" dirty="0" smtClean="0"/>
              <a:t> bar </a:t>
            </a:r>
            <a:r>
              <a:rPr lang="da-DK" baseline="0" dirty="0" err="1" smtClean="0"/>
              <a:t>graph</a:t>
            </a:r>
            <a:r>
              <a:rPr lang="da-DK" baseline="0" dirty="0" smtClean="0"/>
              <a:t> shows the 3 </a:t>
            </a:r>
            <a:r>
              <a:rPr lang="da-DK" baseline="0" dirty="0" err="1" smtClean="0"/>
              <a:t>largest</a:t>
            </a:r>
            <a:r>
              <a:rPr lang="da-DK" baseline="0" dirty="0" smtClean="0"/>
              <a:t> </a:t>
            </a:r>
            <a:r>
              <a:rPr lang="da-DK" baseline="0" dirty="0" err="1" smtClean="0"/>
              <a:t>cities</a:t>
            </a:r>
            <a:r>
              <a:rPr lang="da-DK" baseline="0" dirty="0" smtClean="0"/>
              <a:t> in Spain and Denmark. </a:t>
            </a:r>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smtClean="0"/>
              <a:t>E:The vertical axis is the number of inhabitants. The horizontal axis is the cities in order from the biggest, then the 2nd biggest and 3rd biggest cities. </a:t>
            </a:r>
          </a:p>
          <a:p>
            <a:r>
              <a:rPr lang="da-DK" baseline="0" dirty="0" smtClean="0"/>
              <a:t>The red cities are Spanish and the blue ones are Danish. </a:t>
            </a:r>
          </a:p>
          <a:p>
            <a:r>
              <a:rPr lang="da-DK" baseline="0" dirty="0" smtClean="0"/>
              <a:t>E: The key point here is that all the cities in Spain are bigger than the biggest city in Denmark. And the biggest city is Madrid.</a:t>
            </a:r>
            <a:endParaRPr lang="da-DK" dirty="0"/>
          </a:p>
        </p:txBody>
      </p:sp>
      <p:sp>
        <p:nvSpPr>
          <p:cNvPr id="4" name="Pladsholder til diasnummer 3"/>
          <p:cNvSpPr>
            <a:spLocks noGrp="1"/>
          </p:cNvSpPr>
          <p:nvPr>
            <p:ph type="sldNum" sz="quarter" idx="10"/>
          </p:nvPr>
        </p:nvSpPr>
        <p:spPr/>
        <p:txBody>
          <a:bodyPr/>
          <a:lstStyle/>
          <a:p>
            <a:fld id="{6867A525-BCB8-4914-8B3A-52846733233A}" type="slidenum">
              <a:rPr lang="da-DK" smtClean="0"/>
              <a:t>3</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I: This</a:t>
            </a:r>
            <a:r>
              <a:rPr lang="da-DK" baseline="0" dirty="0" smtClean="0"/>
              <a:t> line graph shows the unemployment rate for Denmark and Spain </a:t>
            </a:r>
          </a:p>
          <a:p>
            <a:r>
              <a:rPr lang="da-DK" baseline="0" dirty="0" smtClean="0"/>
              <a:t>E: The horizontal axis shows years, and the vertical axis shows the unemployment percentage. The red line is Spain and the </a:t>
            </a:r>
            <a:r>
              <a:rPr lang="da-DK" baseline="0" dirty="0" err="1" smtClean="0"/>
              <a:t>blue</a:t>
            </a:r>
            <a:r>
              <a:rPr lang="da-DK" baseline="0" dirty="0" smtClean="0"/>
              <a:t> is Denmark. </a:t>
            </a:r>
          </a:p>
          <a:p>
            <a:r>
              <a:rPr lang="da-DK" baseline="0" dirty="0" smtClean="0"/>
              <a:t>E: What you need to notice is that in the last couple of years Spain has had an increase in the unemployment rate while it has just remained the same in Denmark.   </a:t>
            </a:r>
            <a:endParaRPr lang="da-DK" dirty="0"/>
          </a:p>
        </p:txBody>
      </p:sp>
      <p:sp>
        <p:nvSpPr>
          <p:cNvPr id="4" name="Pladsholder til diasnummer 3"/>
          <p:cNvSpPr>
            <a:spLocks noGrp="1"/>
          </p:cNvSpPr>
          <p:nvPr>
            <p:ph type="sldNum" sz="quarter" idx="10"/>
          </p:nvPr>
        </p:nvSpPr>
        <p:spPr/>
        <p:txBody>
          <a:bodyPr/>
          <a:lstStyle/>
          <a:p>
            <a:fld id="{6867A525-BCB8-4914-8B3A-52846733233A}" type="slidenum">
              <a:rPr lang="da-DK" smtClean="0"/>
              <a:t>4</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I: </a:t>
            </a:r>
            <a:r>
              <a:rPr lang="da-DK" dirty="0" err="1" smtClean="0"/>
              <a:t>This</a:t>
            </a:r>
            <a:r>
              <a:rPr lang="da-DK" dirty="0" smtClean="0"/>
              <a:t> pie </a:t>
            </a:r>
            <a:r>
              <a:rPr lang="da-DK" dirty="0" err="1" smtClean="0"/>
              <a:t>graph</a:t>
            </a:r>
            <a:r>
              <a:rPr lang="da-DK" dirty="0" smtClean="0"/>
              <a:t> shows the distribution of</a:t>
            </a:r>
            <a:r>
              <a:rPr lang="da-DK" baseline="0" dirty="0" smtClean="0"/>
              <a:t> </a:t>
            </a:r>
            <a:r>
              <a:rPr lang="da-DK" baseline="0" dirty="0" err="1" smtClean="0"/>
              <a:t>languages</a:t>
            </a:r>
            <a:r>
              <a:rPr lang="da-DK" baseline="0" dirty="0" smtClean="0"/>
              <a:t> in Denmark and Spain. </a:t>
            </a:r>
          </a:p>
          <a:p>
            <a:r>
              <a:rPr lang="da-DK" baseline="0" dirty="0" smtClean="0"/>
              <a:t>E: The left graph is Denmark and the right graph is Spain. </a:t>
            </a:r>
          </a:p>
          <a:p>
            <a:r>
              <a:rPr lang="da-DK" baseline="0" dirty="0" smtClean="0"/>
              <a:t>In Denmark you have Danish which is the blue piece, and Faroese which is red. In Spain the light </a:t>
            </a:r>
            <a:r>
              <a:rPr lang="da-DK" baseline="0" dirty="0" err="1" smtClean="0"/>
              <a:t>blue</a:t>
            </a:r>
            <a:r>
              <a:rPr lang="da-DK" baseline="0" dirty="0" smtClean="0"/>
              <a:t> </a:t>
            </a:r>
            <a:r>
              <a:rPr lang="da-DK" baseline="0" dirty="0" err="1" smtClean="0"/>
              <a:t>represents</a:t>
            </a:r>
            <a:r>
              <a:rPr lang="da-DK" baseline="0" dirty="0" smtClean="0"/>
              <a:t> </a:t>
            </a:r>
            <a:r>
              <a:rPr lang="da-DK" baseline="0" dirty="0" err="1" smtClean="0"/>
              <a:t>Spanish</a:t>
            </a:r>
            <a:r>
              <a:rPr lang="da-DK" baseline="0" dirty="0" smtClean="0"/>
              <a:t>, the green </a:t>
            </a:r>
            <a:r>
              <a:rPr lang="da-DK" baseline="0" dirty="0" err="1" smtClean="0"/>
              <a:t>Catalan-Valencian-Balear</a:t>
            </a:r>
            <a:r>
              <a:rPr lang="da-DK" baseline="0" dirty="0" smtClean="0"/>
              <a:t> and </a:t>
            </a:r>
            <a:r>
              <a:rPr lang="da-DK" baseline="0" dirty="0" err="1" smtClean="0"/>
              <a:t>yellow</a:t>
            </a:r>
            <a:r>
              <a:rPr lang="da-DK" baseline="0" dirty="0" smtClean="0"/>
              <a:t> </a:t>
            </a:r>
            <a:r>
              <a:rPr lang="da-DK" baseline="0" dirty="0" err="1" smtClean="0"/>
              <a:t>represents</a:t>
            </a:r>
            <a:r>
              <a:rPr lang="da-DK" baseline="0" dirty="0" smtClean="0"/>
              <a:t> </a:t>
            </a:r>
            <a:r>
              <a:rPr lang="da-DK" baseline="0" dirty="0" err="1" smtClean="0"/>
              <a:t>Galician</a:t>
            </a:r>
            <a:r>
              <a:rPr lang="da-DK" baseline="0" dirty="0" smtClean="0"/>
              <a:t>. </a:t>
            </a:r>
          </a:p>
          <a:p>
            <a:r>
              <a:rPr lang="da-DK" baseline="0" dirty="0" smtClean="0"/>
              <a:t>E: Please note that 99% of the Danish population speaks the native language, Danish, while only 80% of the Spanish population speaks Spanish     </a:t>
            </a:r>
            <a:endParaRPr lang="da-DK" dirty="0"/>
          </a:p>
        </p:txBody>
      </p:sp>
      <p:sp>
        <p:nvSpPr>
          <p:cNvPr id="4" name="Pladsholder til diasnummer 3"/>
          <p:cNvSpPr>
            <a:spLocks noGrp="1"/>
          </p:cNvSpPr>
          <p:nvPr>
            <p:ph type="sldNum" sz="quarter" idx="10"/>
          </p:nvPr>
        </p:nvSpPr>
        <p:spPr/>
        <p:txBody>
          <a:bodyPr/>
          <a:lstStyle/>
          <a:p>
            <a:fld id="{6867A525-BCB8-4914-8B3A-52846733233A}" type="slidenum">
              <a:rPr lang="da-DK" smtClean="0"/>
              <a:t>5</a:t>
            </a:fld>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6867A525-BCB8-4914-8B3A-52846733233A}" type="slidenum">
              <a:rPr lang="da-DK" smtClean="0"/>
              <a:t>6</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a-DK" smtClean="0"/>
              <a:t>Klik for at redigere titeltypografi i masteren</a:t>
            </a:r>
            <a:endParaRPr kumimoji="0" lang="en-US"/>
          </a:p>
        </p:txBody>
      </p:sp>
      <p:sp>
        <p:nvSpPr>
          <p:cNvPr id="17" name="Und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a-DK" smtClean="0"/>
              <a:t>Klik for at redigere undertiteltypografien i masteren</a:t>
            </a:r>
            <a:endParaRPr kumimoji="0" lang="en-US"/>
          </a:p>
        </p:txBody>
      </p:sp>
      <p:sp>
        <p:nvSpPr>
          <p:cNvPr id="30" name="Pladsholder til dato 29"/>
          <p:cNvSpPr>
            <a:spLocks noGrp="1"/>
          </p:cNvSpPr>
          <p:nvPr>
            <p:ph type="dt" sz="half" idx="10"/>
          </p:nvPr>
        </p:nvSpPr>
        <p:spPr/>
        <p:txBody>
          <a:bodyPr/>
          <a:lstStyle/>
          <a:p>
            <a:fld id="{D2DECDF3-4F98-46E2-9BC8-28D02FC4434B}" type="datetimeFigureOut">
              <a:rPr lang="da-DK" smtClean="0"/>
              <a:pPr/>
              <a:t>09-11-2017</a:t>
            </a:fld>
            <a:endParaRPr lang="da-DK"/>
          </a:p>
        </p:txBody>
      </p:sp>
      <p:sp>
        <p:nvSpPr>
          <p:cNvPr id="19" name="Pladsholder til sidefod 18"/>
          <p:cNvSpPr>
            <a:spLocks noGrp="1"/>
          </p:cNvSpPr>
          <p:nvPr>
            <p:ph type="ftr" sz="quarter" idx="11"/>
          </p:nvPr>
        </p:nvSpPr>
        <p:spPr/>
        <p:txBody>
          <a:bodyPr/>
          <a:lstStyle/>
          <a:p>
            <a:endParaRPr lang="da-DK"/>
          </a:p>
        </p:txBody>
      </p:sp>
      <p:sp>
        <p:nvSpPr>
          <p:cNvPr id="27" name="Pladsholder til diasnummer 26"/>
          <p:cNvSpPr>
            <a:spLocks noGrp="1"/>
          </p:cNvSpPr>
          <p:nvPr>
            <p:ph type="sldNum" sz="quarter" idx="12"/>
          </p:nvPr>
        </p:nvSpPr>
        <p:spPr/>
        <p:txBody>
          <a:bodyPr/>
          <a:lstStyle/>
          <a:p>
            <a:fld id="{42131FAF-CE25-4CE1-B5F5-B3AE8B65F773}" type="slidenum">
              <a:rPr lang="da-DK" smtClean="0"/>
              <a:pPr/>
              <a:t>‹#›</a:t>
            </a:fld>
            <a:endParaRPr lang="da-DK"/>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smtClean="0"/>
              <a:t>Klik for at redigere titeltypografi i masteren</a:t>
            </a:r>
            <a:endParaRPr kumimoji="0" lang="en-US"/>
          </a:p>
        </p:txBody>
      </p:sp>
      <p:sp>
        <p:nvSpPr>
          <p:cNvPr id="3" name="Pladsholder til lodret titel 2"/>
          <p:cNvSpPr>
            <a:spLocks noGrp="1"/>
          </p:cNvSpPr>
          <p:nvPr>
            <p:ph type="body" orient="vert" idx="1"/>
          </p:nvPr>
        </p:nvSpPr>
        <p:spPr/>
        <p:txBody>
          <a:bodyPr vert="eaVer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p>
            <a:fld id="{D2DECDF3-4F98-46E2-9BC8-28D02FC4434B}" type="datetimeFigureOut">
              <a:rPr lang="da-DK" smtClean="0"/>
              <a:pPr/>
              <a:t>09-11-2017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2131FAF-CE25-4CE1-B5F5-B3AE8B65F773}" type="slidenum">
              <a:rPr lang="da-DK" smtClean="0"/>
              <a:pPr/>
              <a:t>‹#›</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914401"/>
            <a:ext cx="2057400" cy="5211763"/>
          </a:xfrm>
        </p:spPr>
        <p:txBody>
          <a:bodyPr vert="eaVert"/>
          <a:lstStyle/>
          <a:p>
            <a:r>
              <a:rPr kumimoji="0" lang="da-DK" smtClean="0"/>
              <a:t>Klik for at redigere titeltypografi i masteren</a:t>
            </a:r>
            <a:endParaRPr kumimoji="0" lang="en-US"/>
          </a:p>
        </p:txBody>
      </p:sp>
      <p:sp>
        <p:nvSpPr>
          <p:cNvPr id="3" name="Pladsholder til lodret titel 2"/>
          <p:cNvSpPr>
            <a:spLocks noGrp="1"/>
          </p:cNvSpPr>
          <p:nvPr>
            <p:ph type="body" orient="vert" idx="1"/>
          </p:nvPr>
        </p:nvSpPr>
        <p:spPr>
          <a:xfrm>
            <a:off x="457200" y="914401"/>
            <a:ext cx="6019800" cy="5211763"/>
          </a:xfrm>
        </p:spPr>
        <p:txBody>
          <a:bodyPr vert="eaVer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p>
            <a:fld id="{D2DECDF3-4F98-46E2-9BC8-28D02FC4434B}" type="datetimeFigureOut">
              <a:rPr lang="da-DK" smtClean="0"/>
              <a:pPr/>
              <a:t>09-11-2017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2131FAF-CE25-4CE1-B5F5-B3AE8B65F773}" type="slidenum">
              <a:rPr lang="da-DK" smtClean="0"/>
              <a:pPr/>
              <a:t>‹#›</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smtClean="0"/>
              <a:t>Klik for at redigere titeltypografi i masteren</a:t>
            </a:r>
            <a:endParaRPr kumimoji="0" lang="en-US"/>
          </a:p>
        </p:txBody>
      </p:sp>
      <p:sp>
        <p:nvSpPr>
          <p:cNvPr id="3" name="Pladsholder til indhold 2"/>
          <p:cNvSpPr>
            <a:spLocks noGrp="1"/>
          </p:cNvSpPr>
          <p:nvPr>
            <p:ph idx="1"/>
          </p:nvPr>
        </p:nvSpPr>
        <p:spPr/>
        <p:txBody>
          <a:body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p>
            <a:fld id="{D2DECDF3-4F98-46E2-9BC8-28D02FC4434B}" type="datetimeFigureOut">
              <a:rPr lang="da-DK" smtClean="0"/>
              <a:pPr/>
              <a:t>09-11-2017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2131FAF-CE25-4CE1-B5F5-B3AE8B65F773}" type="slidenum">
              <a:rPr lang="da-DK" smtClean="0"/>
              <a:pPr/>
              <a:t>‹#›</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a-DK" smtClean="0"/>
              <a:t>Klik for at redigere titeltypografi i masteren</a:t>
            </a:r>
            <a:endParaRPr kumimoji="0" lang="en-US"/>
          </a:p>
        </p:txBody>
      </p:sp>
      <p:sp>
        <p:nvSpPr>
          <p:cNvPr id="3" name="Pladsholder til teks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a-DK" smtClean="0"/>
              <a:t>Klik for at redigere typografi i masteren</a:t>
            </a:r>
          </a:p>
        </p:txBody>
      </p:sp>
      <p:sp>
        <p:nvSpPr>
          <p:cNvPr id="4" name="Pladsholder til dato 3"/>
          <p:cNvSpPr>
            <a:spLocks noGrp="1"/>
          </p:cNvSpPr>
          <p:nvPr>
            <p:ph type="dt" sz="half" idx="10"/>
          </p:nvPr>
        </p:nvSpPr>
        <p:spPr/>
        <p:txBody>
          <a:bodyPr/>
          <a:lstStyle/>
          <a:p>
            <a:fld id="{D2DECDF3-4F98-46E2-9BC8-28D02FC4434B}" type="datetimeFigureOut">
              <a:rPr lang="da-DK" smtClean="0"/>
              <a:pPr/>
              <a:t>09-11-2017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2131FAF-CE25-4CE1-B5F5-B3AE8B65F773}" type="slidenum">
              <a:rPr lang="da-DK" smtClean="0"/>
              <a:pPr/>
              <a:t>‹#›</a:t>
            </a:fld>
            <a:endParaRPr lang="da-D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da-DK" smtClean="0"/>
              <a:t>Klik for at redigere titeltypografi i masteren</a:t>
            </a:r>
            <a:endParaRPr kumimoji="0" lang="en-US"/>
          </a:p>
        </p:txBody>
      </p:sp>
      <p:sp>
        <p:nvSpPr>
          <p:cNvPr id="3" name="Pladsholder til indhold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indhold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5" name="Pladsholder til dato 4"/>
          <p:cNvSpPr>
            <a:spLocks noGrp="1"/>
          </p:cNvSpPr>
          <p:nvPr>
            <p:ph type="dt" sz="half" idx="10"/>
          </p:nvPr>
        </p:nvSpPr>
        <p:spPr/>
        <p:txBody>
          <a:bodyPr/>
          <a:lstStyle/>
          <a:p>
            <a:fld id="{D2DECDF3-4F98-46E2-9BC8-28D02FC4434B}" type="datetimeFigureOut">
              <a:rPr lang="da-DK" smtClean="0"/>
              <a:pPr/>
              <a:t>09-11-2017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2131FAF-CE25-4CE1-B5F5-B3AE8B65F773}" type="slidenum">
              <a:rPr lang="da-DK" smtClean="0"/>
              <a:pPr/>
              <a:t>‹#›</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da-DK" smtClean="0"/>
              <a:t>Klik for at redigere titeltypografi i masteren</a:t>
            </a:r>
            <a:endParaRPr kumimoji="0" lang="en-US"/>
          </a:p>
        </p:txBody>
      </p:sp>
      <p:sp>
        <p:nvSpPr>
          <p:cNvPr id="3" name="Pladsholder til teks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a-DK" smtClean="0"/>
              <a:t>Klik for at redigere typografi i masteren</a:t>
            </a:r>
          </a:p>
        </p:txBody>
      </p:sp>
      <p:sp>
        <p:nvSpPr>
          <p:cNvPr id="4" name="Pladsholder til teks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a-DK" smtClean="0"/>
              <a:t>Klik for at redigere typografi i masteren</a:t>
            </a:r>
          </a:p>
        </p:txBody>
      </p:sp>
      <p:sp>
        <p:nvSpPr>
          <p:cNvPr id="5" name="Pladsholder til indhold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6" name="Pladsholder til indhold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7" name="Pladsholder til dato 6"/>
          <p:cNvSpPr>
            <a:spLocks noGrp="1"/>
          </p:cNvSpPr>
          <p:nvPr>
            <p:ph type="dt" sz="half" idx="10"/>
          </p:nvPr>
        </p:nvSpPr>
        <p:spPr/>
        <p:txBody>
          <a:bodyPr/>
          <a:lstStyle/>
          <a:p>
            <a:fld id="{D2DECDF3-4F98-46E2-9BC8-28D02FC4434B}" type="datetimeFigureOut">
              <a:rPr lang="da-DK" smtClean="0"/>
              <a:pPr/>
              <a:t>09-11-2017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42131FAF-CE25-4CE1-B5F5-B3AE8B65F773}" type="slidenum">
              <a:rPr lang="da-DK" smtClean="0"/>
              <a:pPr/>
              <a:t>‹#›</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a-DK" smtClean="0"/>
              <a:t>Klik for at redigere titeltypografi i masteren</a:t>
            </a:r>
            <a:endParaRPr kumimoji="0" lang="en-US"/>
          </a:p>
        </p:txBody>
      </p:sp>
      <p:sp>
        <p:nvSpPr>
          <p:cNvPr id="3" name="Pladsholder til dato 2"/>
          <p:cNvSpPr>
            <a:spLocks noGrp="1"/>
          </p:cNvSpPr>
          <p:nvPr>
            <p:ph type="dt" sz="half" idx="10"/>
          </p:nvPr>
        </p:nvSpPr>
        <p:spPr/>
        <p:txBody>
          <a:bodyPr/>
          <a:lstStyle/>
          <a:p>
            <a:fld id="{D2DECDF3-4F98-46E2-9BC8-28D02FC4434B}" type="datetimeFigureOut">
              <a:rPr lang="da-DK" smtClean="0"/>
              <a:pPr/>
              <a:t>09-11-2017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42131FAF-CE25-4CE1-B5F5-B3AE8B65F773}" type="slidenum">
              <a:rPr lang="da-DK" smtClean="0"/>
              <a:pPr/>
              <a:t>‹#›</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D2DECDF3-4F98-46E2-9BC8-28D02FC4434B}" type="datetimeFigureOut">
              <a:rPr lang="da-DK" smtClean="0"/>
              <a:pPr/>
              <a:t>09-11-2017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42131FAF-CE25-4CE1-B5F5-B3AE8B65F773}" type="slidenum">
              <a:rPr lang="da-DK" smtClean="0"/>
              <a:pPr/>
              <a:t>‹#›</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a-DK" smtClean="0"/>
              <a:t>Klik for at redigere titeltypografi i masteren</a:t>
            </a:r>
            <a:endParaRPr kumimoji="0" lang="en-US"/>
          </a:p>
        </p:txBody>
      </p:sp>
      <p:sp>
        <p:nvSpPr>
          <p:cNvPr id="3" name="Pladsholder til teks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a-DK" smtClean="0"/>
              <a:t>Klik for at redigere typografi i masteren</a:t>
            </a:r>
          </a:p>
        </p:txBody>
      </p:sp>
      <p:sp>
        <p:nvSpPr>
          <p:cNvPr id="4" name="Pladsholder til indhold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5" name="Pladsholder til dato 4"/>
          <p:cNvSpPr>
            <a:spLocks noGrp="1"/>
          </p:cNvSpPr>
          <p:nvPr>
            <p:ph type="dt" sz="half" idx="10"/>
          </p:nvPr>
        </p:nvSpPr>
        <p:spPr/>
        <p:txBody>
          <a:bodyPr/>
          <a:lstStyle/>
          <a:p>
            <a:fld id="{D2DECDF3-4F98-46E2-9BC8-28D02FC4434B}" type="datetimeFigureOut">
              <a:rPr lang="da-DK" smtClean="0"/>
              <a:pPr/>
              <a:t>09-11-2017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2131FAF-CE25-4CE1-B5F5-B3AE8B65F773}" type="slidenum">
              <a:rPr lang="da-DK" smtClean="0"/>
              <a:pPr/>
              <a:t>‹#›</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9" name="Rektangel med enkelt afklippet og afrundet hjørn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tvinklet trekant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da-DK" smtClean="0"/>
              <a:t>Klik for at redigere titeltypografi i masteren</a:t>
            </a:r>
            <a:endParaRPr kumimoji="0" lang="en-US"/>
          </a:p>
        </p:txBody>
      </p:sp>
      <p:sp>
        <p:nvSpPr>
          <p:cNvPr id="4" name="Pladsholder til teks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a-DK" smtClean="0"/>
              <a:t>Klik for at redigere typografi i masteren</a:t>
            </a:r>
          </a:p>
        </p:txBody>
      </p:sp>
      <p:sp>
        <p:nvSpPr>
          <p:cNvPr id="5" name="Pladsholder til dato 4"/>
          <p:cNvSpPr>
            <a:spLocks noGrp="1"/>
          </p:cNvSpPr>
          <p:nvPr>
            <p:ph type="dt" sz="half" idx="10"/>
          </p:nvPr>
        </p:nvSpPr>
        <p:spPr/>
        <p:txBody>
          <a:bodyPr/>
          <a:lstStyle/>
          <a:p>
            <a:fld id="{D2DECDF3-4F98-46E2-9BC8-28D02FC4434B}" type="datetimeFigureOut">
              <a:rPr lang="da-DK" smtClean="0"/>
              <a:pPr/>
              <a:t>09-11-2017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a:xfrm>
            <a:off x="8077200" y="6356350"/>
            <a:ext cx="609600" cy="365125"/>
          </a:xfrm>
        </p:spPr>
        <p:txBody>
          <a:bodyPr/>
          <a:lstStyle/>
          <a:p>
            <a:fld id="{42131FAF-CE25-4CE1-B5F5-B3AE8B65F773}" type="slidenum">
              <a:rPr lang="da-DK" smtClean="0"/>
              <a:pPr/>
              <a:t>‹#›</a:t>
            </a:fld>
            <a:endParaRPr lang="da-DK"/>
          </a:p>
        </p:txBody>
      </p:sp>
      <p:sp>
        <p:nvSpPr>
          <p:cNvPr id="3" name="Pladsholder til billed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a-DK" smtClean="0"/>
              <a:t>Klik på ikonet for at tilføje et billede</a:t>
            </a:r>
            <a:endParaRPr kumimoji="0" lang="en-US" dirty="0"/>
          </a:p>
        </p:txBody>
      </p:sp>
      <p:sp>
        <p:nvSpPr>
          <p:cNvPr id="10" name="Kombinationstegning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Kombinationstegning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Kombinationstegning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Kombinationstegning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Pladsholder til titel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a-DK" smtClean="0"/>
              <a:t>Klik for at redigere titeltypografi i masteren</a:t>
            </a:r>
            <a:endParaRPr kumimoji="0" lang="en-US"/>
          </a:p>
        </p:txBody>
      </p:sp>
      <p:sp>
        <p:nvSpPr>
          <p:cNvPr id="30" name="Pladsholder til teks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a-DK" smtClean="0"/>
              <a:t>Klik for at redigere typografi i masteren</a:t>
            </a:r>
          </a:p>
          <a:p>
            <a:pPr lvl="1" eaLnBrk="1" latinLnBrk="0" hangingPunct="1"/>
            <a:r>
              <a:rPr kumimoji="0" lang="da-DK" smtClean="0"/>
              <a:t>Andet niveau</a:t>
            </a:r>
          </a:p>
          <a:p>
            <a:pPr lvl="2" eaLnBrk="1" latinLnBrk="0" hangingPunct="1"/>
            <a:r>
              <a:rPr kumimoji="0" lang="da-DK" smtClean="0"/>
              <a:t>Tredje niveau</a:t>
            </a:r>
          </a:p>
          <a:p>
            <a:pPr lvl="3" eaLnBrk="1" latinLnBrk="0" hangingPunct="1"/>
            <a:r>
              <a:rPr kumimoji="0" lang="da-DK" smtClean="0"/>
              <a:t>Fjerde niveau</a:t>
            </a:r>
          </a:p>
          <a:p>
            <a:pPr lvl="4" eaLnBrk="1" latinLnBrk="0" hangingPunct="1"/>
            <a:r>
              <a:rPr kumimoji="0" lang="da-DK" smtClean="0"/>
              <a:t>Femte niveau</a:t>
            </a:r>
            <a:endParaRPr kumimoji="0" lang="en-US"/>
          </a:p>
        </p:txBody>
      </p:sp>
      <p:sp>
        <p:nvSpPr>
          <p:cNvPr id="10" name="Pladsholder til dato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DECDF3-4F98-46E2-9BC8-28D02FC4434B}" type="datetimeFigureOut">
              <a:rPr lang="da-DK" smtClean="0"/>
              <a:pPr/>
              <a:t>09-11-2017</a:t>
            </a:fld>
            <a:endParaRPr lang="da-DK"/>
          </a:p>
        </p:txBody>
      </p:sp>
      <p:sp>
        <p:nvSpPr>
          <p:cNvPr id="22" name="Pladsholder til sidefod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a-DK"/>
          </a:p>
        </p:txBody>
      </p:sp>
      <p:sp>
        <p:nvSpPr>
          <p:cNvPr id="18" name="Pladsholder til dias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2131FAF-CE25-4CE1-B5F5-B3AE8B65F773}" type="slidenum">
              <a:rPr lang="da-DK" smtClean="0"/>
              <a:pPr/>
              <a:t>‹#›</a:t>
            </a:fld>
            <a:endParaRPr lang="da-DK"/>
          </a:p>
        </p:txBody>
      </p:sp>
      <p:grpSp>
        <p:nvGrpSpPr>
          <p:cNvPr id="2" name="Gruppe 1"/>
          <p:cNvGrpSpPr/>
          <p:nvPr/>
        </p:nvGrpSpPr>
        <p:grpSpPr>
          <a:xfrm>
            <a:off x="-19017" y="202408"/>
            <a:ext cx="9180548" cy="649224"/>
            <a:chOff x="-19045" y="216550"/>
            <a:chExt cx="9180548" cy="649224"/>
          </a:xfrm>
        </p:grpSpPr>
        <p:sp>
          <p:nvSpPr>
            <p:cNvPr id="12" name="Kombinationstegning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Kombinationstegning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71663" y="764704"/>
            <a:ext cx="7772400" cy="1728192"/>
          </a:xfrm>
        </p:spPr>
        <p:txBody>
          <a:bodyPr>
            <a:normAutofit/>
          </a:bodyPr>
          <a:lstStyle/>
          <a:p>
            <a:pPr algn="ctr"/>
            <a:r>
              <a:rPr lang="da-DK" dirty="0" smtClean="0"/>
              <a:t>A </a:t>
            </a:r>
            <a:r>
              <a:rPr lang="da-DK" dirty="0" err="1" smtClean="0"/>
              <a:t>Comparison</a:t>
            </a:r>
            <a:r>
              <a:rPr lang="da-DK" dirty="0" smtClean="0"/>
              <a:t> </a:t>
            </a:r>
            <a:r>
              <a:rPr lang="da-DK" dirty="0"/>
              <a:t>o</a:t>
            </a:r>
            <a:r>
              <a:rPr lang="da-DK" dirty="0" smtClean="0"/>
              <a:t>f </a:t>
            </a:r>
            <a:br>
              <a:rPr lang="da-DK" dirty="0" smtClean="0"/>
            </a:br>
            <a:r>
              <a:rPr lang="da-DK" dirty="0" smtClean="0"/>
              <a:t>Denmark and Spain</a:t>
            </a:r>
            <a:endParaRPr lang="da-DK" dirty="0"/>
          </a:p>
        </p:txBody>
      </p:sp>
      <p:sp>
        <p:nvSpPr>
          <p:cNvPr id="1028" name="AutoShape 4" descr="data:image/jpeg;base64,/9j/4AAQSkZJRgABAQAAAQABAAD/2wCEAAkGBxESEhQUDxQSFBUVFRUVFhUYEBAQFRQVGRIWFhcVGBMYHCggGRolGxQWITEhKCkrOi4uFx8zODMtNygtLisBCgoKDg0OGxAQGywmICQsLCwsLCw0LCwsLCwsLCwsLCwsLCwsLCwsLCwsLCwsLCwsLCwsLCwsLCwsLCwsLCwsLP/AABEIANUA7QMBEQACEQEDEQH/xAAcAAEAAQUBAQAAAAAAAAAAAAAABgECAwQFBwj/xABDEAABAwIDAwkGBAMFCQAAAAABAAIRAwQSITEFQZEGBxMWIlFhcYEyUlOTodEjQrHBFDSSM0NicvAVF1RzdIKywuH/xAAbAQEAAgMBAQAAAAAAAAAAAAAAAQQDBQYCB//EADQRAAICAgAEBQIFAwQDAQAAAAABAgMEEQUSITEGExVBURRSIjJhcYEzQrFikaHwNHLBFv/aAAwDAQACEQMRAD8A9xQBAEBQoCkoNlyAIAgCAIAgCAIAgCAIAgCAIAgCAIAgCAIAgCAIAgCAIAgKFAYbq5bTa59QhrWiSSYAHejaXViMXY+WK6nnF7zqNbWijSx0Bq4uLXu8WiIA89fBUpZkVLSOmp8NWTp5pPTJhsHlXa3YHQ1Bi303dl4/7TqPEKxC6M10NNl8PyMZ6nHp8naDll6lLTXcriUdSNox17umwTUe1g73ODRxKfue4wlLsi8VAdCD6qURJSXsVxIQXSgEoBKAoXIR+oBQd+pVCQgCAqgCAIAgCAIAgCAIAgCAICkoDi8ouU1tZtms/tH2abYL3Z7m93ivE7FDuXMTAuyp8sF/PseW8pucCvdNdSY1tOk4QQWh7yM5BJyG7Qeq19uW30R2OB4ehTJTse2v9iGyqPvs6XRcx5BBaSCDIIJBB8DuUqTXYx2VRs6TW0dex5WX1GOjuKkCBhcRUEDQdqVmjk2L3NdbwTDs7wOlc84e0HtDekYyNXNpgOdxkD0C9PLsZWh4bxIS3p/sRu8vatU4qz31D3ucXfQ5blhds31bNpVg0VrUYovs9pV6R/Cq1Wa+zUeBnrlMIrZrsyLOH49n5oIkNjzhbQpxNRtUZ+2xpOne2Cs8Mya7mqv8N4libiuVkhs+dcg/jW2/WnUkxHc7fPirEc5e6NVb4Vmv6c/9zrP50rINlrK5OXZwNHpiLoXv6yBSXhvM99GfZHORZ1nYX46JOnSBsHwxNJA9V7ryoS7mDJ4FlUx3rZyuVHOS1s07EBzvin2B/lH5l5tylH8pe4f4dlZqd/RfBo8nuc97YbetLx8RgGLTVzND6LFXmb/MWM3w011of+5NKvLjZ7aYqGuwh2gElx8MIzlW3fWlvZz8eF5Ts5OUwbM5wLCs5rRULHOMAPYWZ7hOmc5ZqFkVv3MmRwfLohzyXQlYWY1hVAEAQBAEAQBAEAQBAEAQHM5SXRpWteo2S5lKo5sa4g0xHqvM5csW0ZsavzLox+WfPFxXfUcX1HF7nauJkkzP7rSWTlJ9T6ljUQpj5cFoxLEW46CHoIAgCAIAgCBrYUka+AmydBQY5R5lqQKExj00EPQUo860b+wbttG4o1HxhZUa50iRE5mPASfRZK9RltlDiFM7caVfuz6CsNqUKwmjUZUH+FwP7rdxnF9mfMbaLa/zxaN0FejDsEoTtCUI2MSDYlCSmJAur0VBQIIBKEbKoSEAQGvd0Q9rmu0cC0+REH9VLSa0FKUese6Z5rys5v6dOiH2zmU2Umuc/GHOe873GoT4AAeK192OuXZ0/DON2q7VnXZ5ktc30O7hLa32C8nsISEAQBAEAQBAEAQgIAgYQjQU7JMlCs5hxU3OY7va4tPEKVJx7Fe3GqsX41skuy+X19R1qCq3uqCTv/MM9/0VqGZNdGabJ8P41vWK0yVWPOuwj8e3eDvLHteNdwdG5Z45q90aO3wvbH+nJHUrc5diKbnsNRzhIDOjLXExlmco3Ssv1leilHw7mufLJdPkgl5zhX76heyoKbZltMMa4ATkHEiSe8yqks2e+h0tHhzGjXyz6sys5ydoAiXUiN46ECfWVH1kzy/DOI/kmfITlsbx7qVcMZV9pgEw9u8CTqP0V2jIU+jOe4xwaWGlOD2vcm4crOjQ7Rjr3LGCajmtHeXBo4lQ2l3PUa5T/KjBb7TpPfgY8OdhDxBBlp/MCNRKhSTPTplBbaN4FejxsqgCAICKc5dwGbPrZgY8LM9+J2Y4SsOQ9QZs+D1eblxj/J4WtJs+n60goPaCEhAEAQBAEAQBAEAQBAEAQBSeQoGghOkEGgpGhCkaL6NVzCHMJa4ZgglpB8wpUmn0MV1MLY8s10OkeUl6Xh5uKuICAcWQECezpnA3blkd9nya9cIxeVpQRpXl9Vqma1R9Q/4nF300XiVkpd2WKcGmpfhijb5MXjqN1Qe2RFRogGJa4hpH1WSibU0U+JYtdmJPprR9FNW6PmRchIQBAcHlrsoXNpVpmcQbjZGZxtzbl9PVYroc8NFzh+TLHvVkf+o8mocgNoOpGp0YaYBFNzwHnvy0Eeea1qxZ6O1fiPFU1H2+SOXNs+m4sqNcxw1a5paR6HyWCdbg9M3dGRXdFSrfQxQvGjPsIk/YxznGKW2EZ75k+wRHpMSpGxKDYlBsSg2JQbEoNiUGxKDYlBsSg2JQbEoNiUGxKDYlBsIRsINhOmiG2Snm/wCTj7u4a8yKVF7XPdGrgQ5rAe+YJ8FZxqXJ7Of45xCOPS6o95HujQtufPe5cgCAIChCD32WlqnZHKiM8o+SFC6qCpUZicGhuTywxJO7VavOx7bHut6Nlh8TtxY6gzlf7urX4Z+e+OOv0Wt+hzfvX/f4Lv8A+hyjtbF5H2lu1wbSa4vEOLpfI93tblu6MVQj+LuUcnieRe+bmekce+5AWIcT0bgHGR+I4AEn2Y3eC0XGFkUanV7l7H45lqKjs1+odj7j/mPXNvi+Qu5Z9bzPlDqFY+475j1HrV49czPlFeoVj7jvmPUes3j1vM+UU6h2PuO+Y9T61ePW8z5Q6h2PuO+Y9PWrx63mfKHUOx9x3zHp61ePW8z5Q6h2PuO+Y9PWrx63mfKHUOx9x3zHp61ePW8z5Q6h2PuO+Y9PWrx63mfKHUOx9x3zHp61ePW8z5Q6h2PuO+Y9PWrx63mfKHUOx9x3zHp61ePW8z5Q6h2PuO+Y9PWrx63mfKHUOx9x3zHp61ePW8z5Q6h2PuO+Y9PWrx63mfKHUOx9x3zHp61ePW8z5Q6h2PuO+Y9PWryPW8z5Q6hWPuO+a9T6xkfoT63mfKA5B2UwGOk5f2j1bw83JyLFAx2ccytbkyZbF2TStqTaVFoa0cSd5J3ld7VDkikaLIyLMizzJnRC9mEqgCAIAgCAoQgKQg2VheQYblzQO3EHLPf4RvWO2UIrc+w18HKOGexOGMp7/AHMBfP+Mzx5WbqLda6dSq0cevQy6RiNbtBsHMEzGWSyqpuvnHQyrCkNIQoGkIUDSEJsaQhNjSEJsaQhNjSEJsaQhNjSEJsaQhNjSEINIQpGkUUqLb0g+hfRouf7Iy7zpw3roOG8DsvalYtIxTsSN62tA3PMnvMcANwXaYfDqcX8iKzns2QFeSPJcpAQBAEAQBAEAQFJUaByr2pid/ly9Tr9I4lcd4jzZRflx6FimJp3Ny2mJcdcgNS49wC5aumU+pY2kalS/qOdgpMLXRJLxADe+NSfBW440ILmk9/seepzalKv/FNdip4sOHfh/NrvnN2Xj4K7HyljcvKxprudIXtRjsFVhdiza5gkEbwW6gqk8aua/D0/cjmSemzbtLxtScMyNQRBHoqVmPKB7TNhVyQoAQBAEAQBAEAQBSu4LSe6SToIzKu42JZfLUUeXJI27exnOp/TqPXvXb8O4JVjfin1ZWna32N9rYW/ikuxhLl6AQBAEAQBAEAQBAEBaUByrsQ/LeAfWSM/PLgVxPiiuKkpL+SzSRTljtCpbRVpNxODSGkgkMkiXH0Wu4bXC1crZscKiF1yhN6IT/tq+rU3k1CHE4WwBSLgAS9oPgM1vFj0wajo6CeDjVzUO6MNE1P4VzMYxPcKolwnC2Rm6ZDpIhqyLk5tJdD1ZGmWWpuPRLRfR2te0qLS2oSQQRP4hZTcMiZBgErG6KpS7CWJiW2/l0TLkZtWrcux1mQ5rS0uwloe2RHrM6LT8SpjVHlizRcRxq6Z6gyXBc60USqAIAoAQBAEAQBACp0DPs4gFwOpzGW7SJ4cV3/huUZUNNdSraup0gul0YCqkBAEAQBAEAQBAEAQBAYq9TC0k7vr4LFZZyQcmIrrogF7y3osrPY5rzhe5rzGjg4CAN4Ex4yFxWfiW5c3Zvo+qNrDG1DmO/eW7arMLpgwQQYI0Myufqm6bNrujzCTjLaPPdp7Ltrcv/iHjWO29rBUEh2L66gTlG5dLRfdelyo2CzLdaXcwNuNnEwH0y05l3anH3+zBIk5+K9uGUu5bj9VOPMkZrbZVvXgUXCS4gBjmujFq46Z785heJ5FtX5jD9XkUvbPQtn2LaLcLS45yXOMkmM/00C53IunfZpmqtsdkts4B5dWwrdFFT2sE4TOPFEYdY8Vf9Gl5fPv22T5T1slYWklHlbR4C8sBQAgCAIAgClLbAYwucAN/wCg1W64NgfU36fZGKc9I6VG2a3NoAPfv4r6HTj10x5YIqSbZsKwQEAQBAEAQBAEAQBAEAQGC7ZiY4d7T6ZHNYLoc0JL9CU9M8/vbKmbjpHU3F+NpDpqQe0MBiMJ0HBcX5WTGuTj+VGyhfFQSMPOLtGtQp0TRqOYXPcDGUgNlYOE012uTmts23BsavIucbFta2QyrdXlWnNSo98xDXNpuxNguxSdPZdwW6gq65aijb+XhQt5OU2+RLKdR1Y12NeGMaR2GZEvIygBbLGhGcnsqcdbxoR8rpsl7boUiG21GCMJcMIbLXe6/RzgT37is9nDcezujmGrrFuTO5s65L8zIEGAT3GJXMcfwseiMfLWjHFtPqcKpY0/4jH0Z6TpB2pqYcWmLDGFVowyPpuff4dFp2x1oloXNzbb2zGgvBIQBAEAQBSgCvSW3oGxs2nmXHyHkDmfUxwX0TgOF9PVzP8AuKlsts6S35hCAIAgCAIAgCAIAgCAIChQGlVv2tJEHLXIQN+9a7I4lRVN1yfUyRrb7EKv+UlpTcAaoJBaSGtc+IidBuVXmhLGnGPdl2vh2RPqkRrnC21QuKdIUHhxa9xIhwLezlIMLS8Lw508zl7nTcCxrqrZOS10LbVtM0Q7AcmgRGXs/p2jxKT5vN7lCamsvX6mHm9kuucIBPRNgHTV0A/RdFhLuW/EimoV66krFIhwxkgEh2HUxukxkVtoROf5+an9TbG1aNs1puHBmJsAQSTBnQDuzXMeIsWd8Y8nU8YuNbkSbitmuzlNavqNipHbHtNewad5Eb151y8N8mX5tGS3ht9clJok1N4OYzB03grhJx5XpnjWi5YgEAQBAEAUoBjMTg3v18B/rJbzg2D9RdtrojFOWkddjI0X0WMFFKK7IqbL1kICAIAgCAIAgCAIAgCAIChQEZ5U2TqlKvTZIc9pwkGJOEZT5g8Vx3GIeVmRtcenz7F/BtUJqT7EF2dsGlStelu6by9oOJjnloAaCMIbkMw0ecrdRhXbQ5VPr32bPJzbbslV4/5Tm8r9nWzaFC4tmuYK0kguJgYZGR0MrS4ltjnOuft2NxwrIulOdU2tpdDXdyga0gNY4UwwsLJGsEN+isfTppyXffQxz4VbPJU3Loci0FamRVovDDhfUEPA7LHEYTmt3TVGFaku7NPlcVnLK+ms04L39z0ayPS0G1mEY6kPIxBsaBw4yR4FW67Fy7fcq31TrnKKW1vob20tm29YY68uFFrnQHRuzmD4LQcbyZQUI1+70MW66l8sU1sj9zsm3r2grW1J7XPZLGNqOJPc0tzk5BXK8eNdCnY+ui5XlXU5Xl29v1JXyTtKlK2ptqzj7RcJnCS4nCPALguJ2QsubgYMuUZWtx7HZWsK4QBAEAQBek9IFaFTC8Hccj+31geq6bw9mqmfI/cw2x2jrgrviolouQBAEAQBAEAQBAEAQBAEAQHM25VayjUqO0Y0v/pEx66eqq5lMLqXCfYyUx57FE8tbs+92gWVLp/RUHFpDGnMg+A8N5WrhU8fFbq7I6d5VGGuWC3L5Ozy2tWU7E06YAa1sN8O01czw66U8rb9zBw2xzyXKfdkb2pQFR1dmgddUW8WN/dbamyUOVv4bNvBvljt/wBrf/JGnMe0OpFsnpMIfBzwSC0fqt7DLr5P2X+TT3cGdmVzxfR6l/HwbNKg0NEsaTIzxOzBaXE+Hcta7JNtpnQT15mopEu5vqDDUuWx2XUqYImZBBnyOa1HFbJKuEvdPZqeKuUYQkl1TLLvYV1ZVC+wfjp4p6Jx/wDU5HzyK3VEZ34sZS90RHMx838GQvxL3RNeT+0DcUKdUtwl4kiZGpGXhkuIzqFTa4o1N0FCbSe0dJUTEFACAIAgCkFHCVlpslCace5BsWdwQ4NOYOnfkJid+QPBd3wLilmS3Cz2KtkNHSC6UwlUAQBAEAQBAEAQBAEAQBAczasOhhEtIkg6Gco/X6Lm/EWTOquPL7mehPm2iOF1KlgpMLQGFjQ2ZgAgQvGNkRlw+SlLq0e7ISss5zS5wv5R/l+7VzfCf/INvwv+v/BGLn+1q/8AWUP/AAat0uta/wDV/wCTbppQi/8AS/8AJz72MLJ33V1qCR5fVZa09t/6YliE3Gf68iNJlQYdGjRpbHYxQTmO/wAVlafcwvHl5vPslnNx/a1/+XRByiDDsvotVxj+lH9yhxfflxWyUXNam5+AuGbsJE7iCD+q2lV8YcMilL8WuxzqrlG3mSOna27abWsYAGtAAHcBkFxN05Te5PqWG99TMsACgBAEAQBACvUd+wMlnSLnA6AH1Jg5Djmu24BwyUNXsrW2b6I6oXXFcqgCAIAgCAIAgCAIAgCAIDm7WYYxjPCHSPCAdfMR6rTcYwXlwil8mSuzkbPMnco3GSRSz1OLIE5gTjifMg+BWKPhmDjrn6kfXyXRIkV/auvrGAWtc9sjUtkE/QwuVly4OX17I2WFlOuXOyNXdhW6Wp+HU/m6Lh2HHsBgBdOkCNVt6F5vLr7X/k3Lyq1CO/t/+mC6s2Gm6ka1MP6WpVBJjBUxjDTI8Q4/0rcV4uov+ClDi9SuUm+nY452VcTgNrWLsQOQcWEwc8QGkmdQqlsfJe5Pob95VLSsVh6Byd2S+ztqj6kOrOBqO1gQ3sskDQLnci6vMvhVHts5niOX509x7I4PWN2sUo78RjFrE9JE+s+C6l+G6Y/3+xqPUJdkiebPrl9NjyIxNDt+8eK4PNq8q2UF7Mtwk5LbNlUz2FACAIAgCAoASQBqTH/30En0W04bh/UXKJ4nLSOvSYGgAaBfTqq1XBQXsUn1MgWQgIAgCAIAgCAIAgCAIAgCAsco9gcKvZ0xUyYzIQDgbLQdWg933XCcdnOq5yhN9fb4LVSWuxWnTDRDQABoAABwC5uUpTe29mVL4KuYDrnwXuF9sHuLaDXyYDY0yZwCe+TOs6yrXquX7WM8eVF9dGdtMDQf681WtybLf6kmz2o6KvYCCCAQdQYIPosUHKL2hymI2tOZwMmInA2Y7p7vBWPrLu3MyOVfBlY0AQAABoAAAPRV5OUntsn9iq86ZPUJpjqE0x1CaY6hNMdQpUWx1NnZ9OXFx3ZDzyJPDLiu68PYXJX5j9yrbJt6OkunMJVSAgCAIAgCAIAgCAIAgCAICCc5vKSvaNpMtyGmril+paGx7I0znequTa4LobzgXD68u1ufZex5l1nvfj1OLfstFZRVZLmmts7OPCcVf2or1nvfj1OLfsvDw8d/2o9+lYv2odZ7349TiPso+jo+1D0rF+1DrPe/HqcR9lP0dH2oelYv2odaL349TiPsn0dH2oek4v2odaL3/iKnEfZR9Fj/AGoek4v2odZ7349TiPsp+jo+1D0rF+1DrPe/HqcR9lH0eP8Aah6Vi/ah1nvfj1OLfsn0WP8Aah6Vi/ah1nvfj1OLfsn0WP8Aah6Vi/ah1nvfj1OI+yfRY/2oelYv2odZ7349TiPsn0WP9qD4Vi/ah1nvfj1OI+yfRY/2o8+l432o3bC/2tX/AJc3FTxAGHu9ogBZa+GUSe+VFDJhw2ncZa2e1bHpubRph4IdgGIFwc7FGckZEzK6GmqFcFGHY4K5p2Nx7HQWUxhAEAQBAEAQBAEAQBAEAQBAeec8FjitqdUf3VSCY/K8RwmFUzIbjs6Lw1kKGS4v3PI1qT6Agh7CbATYCbATYCbATYCbATYCbAUrq9GOT0m2eh8k+bh9TBVvCBTIDhSE4nAiRiO7yH0V6rF3pyOO4j4h1uurv22eq2tqym0MptDWtAAAAAAHgtjypexyMpynJyl3MoCk8ouQBAEAQBAEAQBAEAQBAEAQBAa17Z06rCyq0Pa4Q5pEgjyUa2tM9QnKEuaPcg+3ebO3e1xtC6k/c0uL6Zz0g5j0KqTxVLbRvsPxFfVJRs6o8r2ls6rbvNOuwscNxGRHeDvC1k4OL0zucPMqyIc1bNVeC4mEJCAKdEbCaI2gmhtBCdhGtEbCgnfwdDYWzn3FxSpUwSXPbImIYHAuM7uyCs9EG5o1fE8qNOPJy+D6LpNgR3ZLdny5vb2XgICqAIAgCAIAgCAIAgCAIAgCAIAgCAthCO/cgHO7snHbtrjWi6Haew7I8DB4qplV80dnQ+H8vyr+R9meQrUH0Pm6hD0EBmtLV9VwZSa57nGA1oklZIxcnpFa/Jrpr5pvR6Dsvmqe+mHXFbo3n8jWNfh8C471dhhbW2zk8jxO4ycao7XybFbmlEHBcnFuxUmkesFS8FfJij4qt94Gm/morgGLikTuBpPbPriMcFDwPhlheKl/dX/yWUeaq5J7dai0boa9/wBMl5jhS92J+KYa/DWdqy5qbcGa1aq/wAbTGmk6rPHDj7lC7xNkS/ItEv2RsG2tv5ekxk6kDtHzcc1YjVGHVGjyMu/Ie7JbOq1ZCuVQBAEAQBAEAQBAEAQBAEAQBAEAQBAEBqbUtG1qT6b8w9pafUQoktrRkpsddimvY+cby1dSe+m/2mOLHeY3+uq0VseWWj6rh3q6pSMKxlv2LqdMuOFoLidwBJ4BelFvsYrLo19ZM9f5ruT7qFJ9WuwsqVDDQ4Q5tMDIEbpJcfVbTEq5Vtnz3j/EFkWqNb6E8aFcNElroXICkIBCAqgKQgEICqAIAgCAIAgCAIAgCAIAgCAIAgCAIAgLXBNkNbI3yi5F2t3LntLKh/vGQHeu53qsNlEJ9WbLE4pkYvSD6fB5Zyh5EXdqS4NNWkMxUYJIG7EzUGFrrcWUH0Oz4fx+jJWpvlZN+afYop0HXD29uqSGyMwxpgR5mSrmLS4rbOb4/n+fdyRfRHoICtnPgBAVQBAEAQBAEAQBAEAQBAEAQBAEAQBAEAQBAEAQBAEAQFIQFCyUHvsoymAMsvSED6vbLkBVAEAQBAEAQBAEAQBAEAQBAEAQBAEAQBAEAQBAEAQBAEAQBAEAQBAEAQBAEAQBAEAQBAEAQBAEAQBAE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a-DK"/>
          </a:p>
        </p:txBody>
      </p:sp>
      <p:sp>
        <p:nvSpPr>
          <p:cNvPr id="1030" name="AutoShape 6" descr="data:image/jpeg;base64,/9j/4AAQSkZJRgABAQAAAQABAAD/2wCEAAkGBxESEhQUDxQSFBUVFRUVFhUYEBAQFRQVGRIWFhcVGBMYHCggGRolGxQWITEhKCkrOi4uFx8zODMtNygtLisBCgoKDg0OGxAQGywmICQsLCwsLCw0LCwsLCwsLCwsLCwsLCwsLCwsLCwsLCwsLCwsLCwsLCwsLCwsLCwsLCwsLP/AABEIANUA7QMBEQACEQEDEQH/xAAcAAEAAQUBAQAAAAAAAAAAAAAABgECAwQFBwj/xABDEAABAwIDAwkGBAMFCQAAAAABAAIRAwQSITEFQZEGBxMWIlFhcYEyUlOTodEjQrHBFDSSM0NicvAVF1RzdIKywuH/xAAbAQEAAgMBAQAAAAAAAAAAAAAAAQQDBQYCB//EADQRAAICAgAEBQIFAwQDAQAAAAABAgMEEQUSITEGExVBURRSIjJhcYEzQrFikaHwNHLBFv/aAAwDAQACEQMRAD8A9xQBAEBQoCkoNlyAIAgCAIAgCAIAgCAIAgCAIAgCAIAgCAIAgCAIAgCAIAgKFAYbq5bTa59QhrWiSSYAHejaXViMXY+WK6nnF7zqNbWijSx0Bq4uLXu8WiIA89fBUpZkVLSOmp8NWTp5pPTJhsHlXa3YHQ1Bi303dl4/7TqPEKxC6M10NNl8PyMZ6nHp8naDll6lLTXcriUdSNox17umwTUe1g73ODRxKfue4wlLsi8VAdCD6qURJSXsVxIQXSgEoBKAoXIR+oBQd+pVCQgCAqgCAIAgCAIAgCAIAgCAICkoDi8ouU1tZtms/tH2abYL3Z7m93ivE7FDuXMTAuyp8sF/PseW8pucCvdNdSY1tOk4QQWh7yM5BJyG7Qeq19uW30R2OB4ehTJTse2v9iGyqPvs6XRcx5BBaSCDIIJBB8DuUqTXYx2VRs6TW0dex5WX1GOjuKkCBhcRUEDQdqVmjk2L3NdbwTDs7wOlc84e0HtDekYyNXNpgOdxkD0C9PLsZWh4bxIS3p/sRu8vatU4qz31D3ucXfQ5blhds31bNpVg0VrUYovs9pV6R/Cq1Wa+zUeBnrlMIrZrsyLOH49n5oIkNjzhbQpxNRtUZ+2xpOne2Cs8Mya7mqv8N4libiuVkhs+dcg/jW2/WnUkxHc7fPirEc5e6NVb4Vmv6c/9zrP50rINlrK5OXZwNHpiLoXv6yBSXhvM99GfZHORZ1nYX46JOnSBsHwxNJA9V7ryoS7mDJ4FlUx3rZyuVHOS1s07EBzvin2B/lH5l5tylH8pe4f4dlZqd/RfBo8nuc97YbetLx8RgGLTVzND6LFXmb/MWM3w011of+5NKvLjZ7aYqGuwh2gElx8MIzlW3fWlvZz8eF5Ts5OUwbM5wLCs5rRULHOMAPYWZ7hOmc5ZqFkVv3MmRwfLohzyXQlYWY1hVAEAQBAEAQBAEAQBAEAQHM5SXRpWteo2S5lKo5sa4g0xHqvM5csW0ZsavzLox+WfPFxXfUcX1HF7nauJkkzP7rSWTlJ9T6ljUQpj5cFoxLEW46CHoIAgCAIAgCBrYUka+AmydBQY5R5lqQKExj00EPQUo860b+wbttG4o1HxhZUa50iRE5mPASfRZK9RltlDiFM7caVfuz6CsNqUKwmjUZUH+FwP7rdxnF9mfMbaLa/zxaN0FejDsEoTtCUI2MSDYlCSmJAur0VBQIIBKEbKoSEAQGvd0Q9rmu0cC0+REH9VLSa0FKUese6Z5rys5v6dOiH2zmU2Umuc/GHOe873GoT4AAeK192OuXZ0/DON2q7VnXZ5ktc30O7hLa32C8nsISEAQBAEAQBAEAQgIAgYQjQU7JMlCs5hxU3OY7va4tPEKVJx7Fe3GqsX41skuy+X19R1qCq3uqCTv/MM9/0VqGZNdGabJ8P41vWK0yVWPOuwj8e3eDvLHteNdwdG5Z45q90aO3wvbH+nJHUrc5diKbnsNRzhIDOjLXExlmco3Ssv1leilHw7mufLJdPkgl5zhX76heyoKbZltMMa4ATkHEiSe8yqks2e+h0tHhzGjXyz6sys5ydoAiXUiN46ECfWVH1kzy/DOI/kmfITlsbx7qVcMZV9pgEw9u8CTqP0V2jIU+jOe4xwaWGlOD2vcm4crOjQ7Rjr3LGCajmtHeXBo4lQ2l3PUa5T/KjBb7TpPfgY8OdhDxBBlp/MCNRKhSTPTplBbaN4FejxsqgCAICKc5dwGbPrZgY8LM9+J2Y4SsOQ9QZs+D1eblxj/J4WtJs+n60goPaCEhAEAQBAEAQBAEAQBAEAQBSeQoGghOkEGgpGhCkaL6NVzCHMJa4ZgglpB8wpUmn0MV1MLY8s10OkeUl6Xh5uKuICAcWQECezpnA3blkd9nya9cIxeVpQRpXl9Vqma1R9Q/4nF300XiVkpd2WKcGmpfhijb5MXjqN1Qe2RFRogGJa4hpH1WSibU0U+JYtdmJPprR9FNW6PmRchIQBAcHlrsoXNpVpmcQbjZGZxtzbl9PVYroc8NFzh+TLHvVkf+o8mocgNoOpGp0YaYBFNzwHnvy0Eeea1qxZ6O1fiPFU1H2+SOXNs+m4sqNcxw1a5paR6HyWCdbg9M3dGRXdFSrfQxQvGjPsIk/YxznGKW2EZ75k+wRHpMSpGxKDYlBsSg2JQbEoNiUGxKDYlBsSg2JQbEoNiUGxKDYlBsIRsINhOmiG2Snm/wCTj7u4a8yKVF7XPdGrgQ5rAe+YJ8FZxqXJ7Of45xCOPS6o95HujQtufPe5cgCAIChCD32WlqnZHKiM8o+SFC6qCpUZicGhuTywxJO7VavOx7bHut6Nlh8TtxY6gzlf7urX4Z+e+OOv0Wt+hzfvX/f4Lv8A+hyjtbF5H2lu1wbSa4vEOLpfI93tblu6MVQj+LuUcnieRe+bmekce+5AWIcT0bgHGR+I4AEn2Y3eC0XGFkUanV7l7H45lqKjs1+odj7j/mPXNvi+Qu5Z9bzPlDqFY+475j1HrV49czPlFeoVj7jvmPUes3j1vM+UU6h2PuO+Y9T61ePW8z5Q6h2PuO+Y9PWrx63mfKHUOx9x3zHp61ePW8z5Q6h2PuO+Y9PWrx63mfKHUOx9x3zHp61ePW8z5Q6h2PuO+Y9PWrx63mfKHUOx9x3zHp61ePW8z5Q6h2PuO+Y9PWrx63mfKHUOx9x3zHp61ePW8z5Q6h2PuO+Y9PWrx63mfKHUOx9x3zHp61ePW8z5Q6h2PuO+Y9PWrx63mfKHUOx9x3zHp61ePW8z5Q6h2PuO+Y9PWryPW8z5Q6hWPuO+a9T6xkfoT63mfKA5B2UwGOk5f2j1bw83JyLFAx2ccytbkyZbF2TStqTaVFoa0cSd5J3ld7VDkikaLIyLMizzJnRC9mEqgCAIAgCAoQgKQg2VheQYblzQO3EHLPf4RvWO2UIrc+w18HKOGexOGMp7/AHMBfP+Mzx5WbqLda6dSq0cevQy6RiNbtBsHMEzGWSyqpuvnHQyrCkNIQoGkIUDSEJsaQhNjSEJsaQhNjSEJsaQhNjSEJsaQhNjSEINIQpGkUUqLb0g+hfRouf7Iy7zpw3roOG8DsvalYtIxTsSN62tA3PMnvMcANwXaYfDqcX8iKzns2QFeSPJcpAQBAEAQBAEAQFJUaByr2pid/ly9Tr9I4lcd4jzZRflx6FimJp3Ny2mJcdcgNS49wC5aumU+pY2kalS/qOdgpMLXRJLxADe+NSfBW440ILmk9/seepzalKv/FNdip4sOHfh/NrvnN2Xj4K7HyljcvKxprudIXtRjsFVhdiza5gkEbwW6gqk8aua/D0/cjmSemzbtLxtScMyNQRBHoqVmPKB7TNhVyQoAQBAEAQBAEAQBSu4LSe6SToIzKu42JZfLUUeXJI27exnOp/TqPXvXb8O4JVjfin1ZWna32N9rYW/ikuxhLl6AQBAEAQBAEAQBAEBaUByrsQ/LeAfWSM/PLgVxPiiuKkpL+SzSRTljtCpbRVpNxODSGkgkMkiXH0Wu4bXC1crZscKiF1yhN6IT/tq+rU3k1CHE4WwBSLgAS9oPgM1vFj0wajo6CeDjVzUO6MNE1P4VzMYxPcKolwnC2Rm6ZDpIhqyLk5tJdD1ZGmWWpuPRLRfR2te0qLS2oSQQRP4hZTcMiZBgErG6KpS7CWJiW2/l0TLkZtWrcux1mQ5rS0uwloe2RHrM6LT8SpjVHlizRcRxq6Z6gyXBc60USqAIAoAQBAEAQBACp0DPs4gFwOpzGW7SJ4cV3/huUZUNNdSraup0gul0YCqkBAEAQBAEAQBAEAQBAYq9TC0k7vr4LFZZyQcmIrrogF7y3osrPY5rzhe5rzGjg4CAN4Ex4yFxWfiW5c3Zvo+qNrDG1DmO/eW7arMLpgwQQYI0Myufqm6bNrujzCTjLaPPdp7Ltrcv/iHjWO29rBUEh2L66gTlG5dLRfdelyo2CzLdaXcwNuNnEwH0y05l3anH3+zBIk5+K9uGUu5bj9VOPMkZrbZVvXgUXCS4gBjmujFq46Z785heJ5FtX5jD9XkUvbPQtn2LaLcLS45yXOMkmM/00C53IunfZpmqtsdkts4B5dWwrdFFT2sE4TOPFEYdY8Vf9Gl5fPv22T5T1slYWklHlbR4C8sBQAgCAIAgClLbAYwucAN/wCg1W64NgfU36fZGKc9I6VG2a3NoAPfv4r6HTj10x5YIqSbZsKwQEAQBAEAQBAEAQBAEAQGC7ZiY4d7T6ZHNYLoc0JL9CU9M8/vbKmbjpHU3F+NpDpqQe0MBiMJ0HBcX5WTGuTj+VGyhfFQSMPOLtGtQp0TRqOYXPcDGUgNlYOE012uTmts23BsavIucbFta2QyrdXlWnNSo98xDXNpuxNguxSdPZdwW6gq65aijb+XhQt5OU2+RLKdR1Y12NeGMaR2GZEvIygBbLGhGcnsqcdbxoR8rpsl7boUiG21GCMJcMIbLXe6/RzgT37is9nDcezujmGrrFuTO5s65L8zIEGAT3GJXMcfwseiMfLWjHFtPqcKpY0/4jH0Z6TpB2pqYcWmLDGFVowyPpuff4dFp2x1oloXNzbb2zGgvBIQBAEAQBSgCvSW3oGxs2nmXHyHkDmfUxwX0TgOF9PVzP8AuKlsts6S35hCAIAgCAIAgCAIAgCAIChQGlVv2tJEHLXIQN+9a7I4lRVN1yfUyRrb7EKv+UlpTcAaoJBaSGtc+IidBuVXmhLGnGPdl2vh2RPqkRrnC21QuKdIUHhxa9xIhwLezlIMLS8Lw508zl7nTcCxrqrZOS10LbVtM0Q7AcmgRGXs/p2jxKT5vN7lCamsvX6mHm9kuucIBPRNgHTV0A/RdFhLuW/EimoV66krFIhwxkgEh2HUxukxkVtoROf5+an9TbG1aNs1puHBmJsAQSTBnQDuzXMeIsWd8Y8nU8YuNbkSbitmuzlNavqNipHbHtNewad5Eb151y8N8mX5tGS3ht9clJok1N4OYzB03grhJx5XpnjWi5YgEAQBAEAUoBjMTg3v18B/rJbzg2D9RdtrojFOWkddjI0X0WMFFKK7IqbL1kICAIAgCAIAgCAIAgCAIChQEZ5U2TqlKvTZIc9pwkGJOEZT5g8Vx3GIeVmRtcenz7F/BtUJqT7EF2dsGlStelu6by9oOJjnloAaCMIbkMw0ecrdRhXbQ5VPr32bPJzbbslV4/5Tm8r9nWzaFC4tmuYK0kguJgYZGR0MrS4ltjnOuft2NxwrIulOdU2tpdDXdyga0gNY4UwwsLJGsEN+isfTppyXffQxz4VbPJU3Loci0FamRVovDDhfUEPA7LHEYTmt3TVGFaku7NPlcVnLK+ms04L39z0ayPS0G1mEY6kPIxBsaBw4yR4FW67Fy7fcq31TrnKKW1vob20tm29YY68uFFrnQHRuzmD4LQcbyZQUI1+70MW66l8sU1sj9zsm3r2grW1J7XPZLGNqOJPc0tzk5BXK8eNdCnY+ui5XlXU5Xl29v1JXyTtKlK2ptqzj7RcJnCS4nCPALguJ2QsubgYMuUZWtx7HZWsK4QBAEAQBek9IFaFTC8Hccj+31geq6bw9mqmfI/cw2x2jrgrviolouQBAEAQBAEAQBAEAQBAEAQHM25VayjUqO0Y0v/pEx66eqq5lMLqXCfYyUx57FE8tbs+92gWVLp/RUHFpDGnMg+A8N5WrhU8fFbq7I6d5VGGuWC3L5Ozy2tWU7E06YAa1sN8O01czw66U8rb9zBw2xzyXKfdkb2pQFR1dmgddUW8WN/dbamyUOVv4bNvBvljt/wBrf/JGnMe0OpFsnpMIfBzwSC0fqt7DLr5P2X+TT3cGdmVzxfR6l/HwbNKg0NEsaTIzxOzBaXE+Hcta7JNtpnQT15mopEu5vqDDUuWx2XUqYImZBBnyOa1HFbJKuEvdPZqeKuUYQkl1TLLvYV1ZVC+wfjp4p6Jx/wDU5HzyK3VEZ34sZS90RHMx838GQvxL3RNeT+0DcUKdUtwl4kiZGpGXhkuIzqFTa4o1N0FCbSe0dJUTEFACAIAgCkFHCVlpslCace5BsWdwQ4NOYOnfkJid+QPBd3wLilmS3Cz2KtkNHSC6UwlUAQBAEAQBAEAQBAEAQBAczasOhhEtIkg6Gco/X6Lm/EWTOquPL7mehPm2iOF1KlgpMLQGFjQ2ZgAgQvGNkRlw+SlLq0e7ISss5zS5wv5R/l+7VzfCf/INvwv+v/BGLn+1q/8AWUP/AAat0uta/wDV/wCTbppQi/8AS/8AJz72MLJ33V1qCR5fVZa09t/6YliE3Gf68iNJlQYdGjRpbHYxQTmO/wAVlafcwvHl5vPslnNx/a1/+XRByiDDsvotVxj+lH9yhxfflxWyUXNam5+AuGbsJE7iCD+q2lV8YcMilL8WuxzqrlG3mSOna27abWsYAGtAAHcBkFxN05Te5PqWG99TMsACgBAEAQBACvUd+wMlnSLnA6AH1Jg5Djmu24BwyUNXsrW2b6I6oXXFcqgCAIAgCAIAgCAIAgCAIDm7WYYxjPCHSPCAdfMR6rTcYwXlwil8mSuzkbPMnco3GSRSz1OLIE5gTjifMg+BWKPhmDjrn6kfXyXRIkV/auvrGAWtc9sjUtkE/QwuVly4OX17I2WFlOuXOyNXdhW6Wp+HU/m6Lh2HHsBgBdOkCNVt6F5vLr7X/k3Lyq1CO/t/+mC6s2Gm6ka1MP6WpVBJjBUxjDTI8Q4/0rcV4uov+ClDi9SuUm+nY452VcTgNrWLsQOQcWEwc8QGkmdQqlsfJe5Pob95VLSsVh6Byd2S+ztqj6kOrOBqO1gQ3sskDQLnci6vMvhVHts5niOX509x7I4PWN2sUo78RjFrE9JE+s+C6l+G6Y/3+xqPUJdkiebPrl9NjyIxNDt+8eK4PNq8q2UF7Mtwk5LbNlUz2FACAIAgCAoASQBqTH/30En0W04bh/UXKJ4nLSOvSYGgAaBfTqq1XBQXsUn1MgWQgIAgCAIAgCAIAgCAIAgCAsco9gcKvZ0xUyYzIQDgbLQdWg933XCcdnOq5yhN9fb4LVSWuxWnTDRDQABoAABwC5uUpTe29mVL4KuYDrnwXuF9sHuLaDXyYDY0yZwCe+TOs6yrXquX7WM8eVF9dGdtMDQf681WtybLf6kmz2o6KvYCCCAQdQYIPosUHKL2hymI2tOZwMmInA2Y7p7vBWPrLu3MyOVfBlY0AQAABoAAAPRV5OUntsn9iq86ZPUJpjqE0x1CaY6hNMdQpUWx1NnZ9OXFx3ZDzyJPDLiu68PYXJX5j9yrbJt6OkunMJVSAgCAIAgCAIAgCAIAgCAICCc5vKSvaNpMtyGmril+paGx7I0znequTa4LobzgXD68u1ufZex5l1nvfj1OLfstFZRVZLmmts7OPCcVf2or1nvfj1OLfsvDw8d/2o9+lYv2odZ7349TiPso+jo+1D0rF+1DrPe/HqcR9lP0dH2oelYv2odaL349TiPsn0dH2oek4v2odaL3/iKnEfZR9Fj/AGoek4v2odZ7349TiPsp+jo+1D0rF+1DrPe/HqcR9lH0eP8Aah6Vi/ah1nvfj1OLfsn0WP8Aah6Vi/ah1nvfj1OLfsn0WP8Aah6Vi/ah1nvfj1OI+yfRY/2oelYv2odZ7349TiPsn0WP9qD4Vi/ah1nvfj1OI+yfRY/2o8+l432o3bC/2tX/AJc3FTxAGHu9ogBZa+GUSe+VFDJhw2ncZa2e1bHpubRph4IdgGIFwc7FGckZEzK6GmqFcFGHY4K5p2Nx7HQWUxhAEAQBAEAQBAEAQBAEAQBAeec8FjitqdUf3VSCY/K8RwmFUzIbjs6Lw1kKGS4v3PI1qT6Agh7CbATYCbATYCbATYCbATYCbAUrq9GOT0m2eh8k+bh9TBVvCBTIDhSE4nAiRiO7yH0V6rF3pyOO4j4h1uurv22eq2tqym0MptDWtAAAAAAHgtjypexyMpynJyl3MoCk8ouQBAEAQBAEAQBAEAQBAEAQBAa17Z06rCyq0Pa4Q5pEgjyUa2tM9QnKEuaPcg+3ebO3e1xtC6k/c0uL6Zz0g5j0KqTxVLbRvsPxFfVJRs6o8r2ls6rbvNOuwscNxGRHeDvC1k4OL0zucPMqyIc1bNVeC4mEJCAKdEbCaI2gmhtBCdhGtEbCgnfwdDYWzn3FxSpUwSXPbImIYHAuM7uyCs9EG5o1fE8qNOPJy+D6LpNgR3ZLdny5vb2XgICqAIAgCAIAgCAIAgCAIAgCAIAgCAthCO/cgHO7snHbtrjWi6Haew7I8DB4qplV80dnQ+H8vyr+R9meQrUH0Pm6hD0EBmtLV9VwZSa57nGA1oklZIxcnpFa/Jrpr5pvR6Dsvmqe+mHXFbo3n8jWNfh8C471dhhbW2zk8jxO4ycao7XybFbmlEHBcnFuxUmkesFS8FfJij4qt94Gm/morgGLikTuBpPbPriMcFDwPhlheKl/dX/yWUeaq5J7dai0boa9/wBMl5jhS92J+KYa/DWdqy5qbcGa1aq/wAbTGmk6rPHDj7lC7xNkS/ItEv2RsG2tv5ekxk6kDtHzcc1YjVGHVGjyMu/Ie7JbOq1ZCuVQBAEAQBAEAQBAEAQBAEAQBAEAQBAEBqbUtG1qT6b8w9pafUQoktrRkpsddimvY+cby1dSe+m/2mOLHeY3+uq0VseWWj6rh3q6pSMKxlv2LqdMuOFoLidwBJ4BelFvsYrLo19ZM9f5ruT7qFJ9WuwsqVDDQ4Q5tMDIEbpJcfVbTEq5Vtnz3j/EFkWqNb6E8aFcNElroXICkIBCAqgKQgEICqAIAgCAIAgCAIAgCAIAgCAIAgCAIAgLXBNkNbI3yi5F2t3LntLKh/vGQHeu53qsNlEJ9WbLE4pkYvSD6fB5Zyh5EXdqS4NNWkMxUYJIG7EzUGFrrcWUH0Oz4fx+jJWpvlZN+afYop0HXD29uqSGyMwxpgR5mSrmLS4rbOb4/n+fdyRfRHoICtnPgBAVQBAEAQBAEAQBAEAQBAEAQBAEAQBAEAQBAEAQBAEAQFIQFCyUHvsoymAMsvSED6vbLkBVAEAQBAEAQBAEAQBAEAQBAEAQBAEAQBAEAQBAEAQBAEAQBAEAQBAEAQBAEAQBAEAQBAEAQBAEAQBAE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a-DK"/>
          </a:p>
        </p:txBody>
      </p:sp>
      <p:sp>
        <p:nvSpPr>
          <p:cNvPr id="1032" name="AutoShape 8" descr="data:image/jpeg;base64,/9j/4AAQSkZJRgABAQAAAQABAAD/2wCEAAkGBxESEhQUDxQSFBUVFRUVFhUYEBAQFRQVGRIWFhcVGBMYHCggGRolGxQWITEhKCkrOi4uFx8zODMtNygtLisBCgoKDg0OGxAQGywmICQsLCwsLCw0LCwsLCwsLCwsLCwsLCwsLCwsLCwsLCwsLCwsLCwsLCwsLCwsLCwsLCwsLP/AABEIANUA7QMBEQACEQEDEQH/xAAcAAEAAQUBAQAAAAAAAAAAAAAABgECAwQFBwj/xABDEAABAwIDAwkGBAMFCQAAAAABAAIRAwQSITEFQZEGBxMWIlFhcYEyUlOTodEjQrHBFDSSM0NicvAVF1RzdIKywuH/xAAbAQEAAgMBAQAAAAAAAAAAAAAAAQQDBQYCB//EADQRAAICAgAEBQIFAwQDAQAAAAABAgMEEQUSITEGExVBURRSIjJhcYEzQrFikaHwNHLBFv/aAAwDAQACEQMRAD8A9xQBAEBQoCkoNlyAIAgCAIAgCAIAgCAIAgCAIAgCAIAgCAIAgCAIAgCAIAgKFAYbq5bTa59QhrWiSSYAHejaXViMXY+WK6nnF7zqNbWijSx0Bq4uLXu8WiIA89fBUpZkVLSOmp8NWTp5pPTJhsHlXa3YHQ1Bi303dl4/7TqPEKxC6M10NNl8PyMZ6nHp8naDll6lLTXcriUdSNox17umwTUe1g73ODRxKfue4wlLsi8VAdCD6qURJSXsVxIQXSgEoBKAoXIR+oBQd+pVCQgCAqgCAIAgCAIAgCAIAgCAICkoDi8ouU1tZtms/tH2abYL3Z7m93ivE7FDuXMTAuyp8sF/PseW8pucCvdNdSY1tOk4QQWh7yM5BJyG7Qeq19uW30R2OB4ehTJTse2v9iGyqPvs6XRcx5BBaSCDIIJBB8DuUqTXYx2VRs6TW0dex5WX1GOjuKkCBhcRUEDQdqVmjk2L3NdbwTDs7wOlc84e0HtDekYyNXNpgOdxkD0C9PLsZWh4bxIS3p/sRu8vatU4qz31D3ucXfQ5blhds31bNpVg0VrUYovs9pV6R/Cq1Wa+zUeBnrlMIrZrsyLOH49n5oIkNjzhbQpxNRtUZ+2xpOne2Cs8Mya7mqv8N4libiuVkhs+dcg/jW2/WnUkxHc7fPirEc5e6NVb4Vmv6c/9zrP50rINlrK5OXZwNHpiLoXv6yBSXhvM99GfZHORZ1nYX46JOnSBsHwxNJA9V7ryoS7mDJ4FlUx3rZyuVHOS1s07EBzvin2B/lH5l5tylH8pe4f4dlZqd/RfBo8nuc97YbetLx8RgGLTVzND6LFXmb/MWM3w011of+5NKvLjZ7aYqGuwh2gElx8MIzlW3fWlvZz8eF5Ts5OUwbM5wLCs5rRULHOMAPYWZ7hOmc5ZqFkVv3MmRwfLohzyXQlYWY1hVAEAQBAEAQBAEAQBAEAQHM5SXRpWteo2S5lKo5sa4g0xHqvM5csW0ZsavzLox+WfPFxXfUcX1HF7nauJkkzP7rSWTlJ9T6ljUQpj5cFoxLEW46CHoIAgCAIAgCBrYUka+AmydBQY5R5lqQKExj00EPQUo860b+wbttG4o1HxhZUa50iRE5mPASfRZK9RltlDiFM7caVfuz6CsNqUKwmjUZUH+FwP7rdxnF9mfMbaLa/zxaN0FejDsEoTtCUI2MSDYlCSmJAur0VBQIIBKEbKoSEAQGvd0Q9rmu0cC0+REH9VLSa0FKUese6Z5rys5v6dOiH2zmU2Umuc/GHOe873GoT4AAeK192OuXZ0/DON2q7VnXZ5ktc30O7hLa32C8nsISEAQBAEAQBAEAQgIAgYQjQU7JMlCs5hxU3OY7va4tPEKVJx7Fe3GqsX41skuy+X19R1qCq3uqCTv/MM9/0VqGZNdGabJ8P41vWK0yVWPOuwj8e3eDvLHteNdwdG5Z45q90aO3wvbH+nJHUrc5diKbnsNRzhIDOjLXExlmco3Ssv1leilHw7mufLJdPkgl5zhX76heyoKbZltMMa4ATkHEiSe8yqks2e+h0tHhzGjXyz6sys5ydoAiXUiN46ECfWVH1kzy/DOI/kmfITlsbx7qVcMZV9pgEw9u8CTqP0V2jIU+jOe4xwaWGlOD2vcm4crOjQ7Rjr3LGCajmtHeXBo4lQ2l3PUa5T/KjBb7TpPfgY8OdhDxBBlp/MCNRKhSTPTplBbaN4FejxsqgCAICKc5dwGbPrZgY8LM9+J2Y4SsOQ9QZs+D1eblxj/J4WtJs+n60goPaCEhAEAQBAEAQBAEAQBAEAQBSeQoGghOkEGgpGhCkaL6NVzCHMJa4ZgglpB8wpUmn0MV1MLY8s10OkeUl6Xh5uKuICAcWQECezpnA3blkd9nya9cIxeVpQRpXl9Vqma1R9Q/4nF300XiVkpd2WKcGmpfhijb5MXjqN1Qe2RFRogGJa4hpH1WSibU0U+JYtdmJPprR9FNW6PmRchIQBAcHlrsoXNpVpmcQbjZGZxtzbl9PVYroc8NFzh+TLHvVkf+o8mocgNoOpGp0YaYBFNzwHnvy0Eeea1qxZ6O1fiPFU1H2+SOXNs+m4sqNcxw1a5paR6HyWCdbg9M3dGRXdFSrfQxQvGjPsIk/YxznGKW2EZ75k+wRHpMSpGxKDYlBsSg2JQbEoNiUGxKDYlBsSg2JQbEoNiUGxKDYlBsIRsINhOmiG2Snm/wCTj7u4a8yKVF7XPdGrgQ5rAe+YJ8FZxqXJ7Of45xCOPS6o95HujQtufPe5cgCAIChCD32WlqnZHKiM8o+SFC6qCpUZicGhuTywxJO7VavOx7bHut6Nlh8TtxY6gzlf7urX4Z+e+OOv0Wt+hzfvX/f4Lv8A+hyjtbF5H2lu1wbSa4vEOLpfI93tblu6MVQj+LuUcnieRe+bmekce+5AWIcT0bgHGR+I4AEn2Y3eC0XGFkUanV7l7H45lqKjs1+odj7j/mPXNvi+Qu5Z9bzPlDqFY+475j1HrV49czPlFeoVj7jvmPUes3j1vM+UU6h2PuO+Y9T61ePW8z5Q6h2PuO+Y9PWrx63mfKHUOx9x3zHp61ePW8z5Q6h2PuO+Y9PWrx63mfKHUOx9x3zHp61ePW8z5Q6h2PuO+Y9PWrx63mfKHUOx9x3zHp61ePW8z5Q6h2PuO+Y9PWrx63mfKHUOx9x3zHp61ePW8z5Q6h2PuO+Y9PWrx63mfKHUOx9x3zHp61ePW8z5Q6h2PuO+Y9PWrx63mfKHUOx9x3zHp61ePW8z5Q6h2PuO+Y9PWryPW8z5Q6hWPuO+a9T6xkfoT63mfKA5B2UwGOk5f2j1bw83JyLFAx2ccytbkyZbF2TStqTaVFoa0cSd5J3ld7VDkikaLIyLMizzJnRC9mEqgCAIAgCAoQgKQg2VheQYblzQO3EHLPf4RvWO2UIrc+w18HKOGexOGMp7/AHMBfP+Mzx5WbqLda6dSq0cevQy6RiNbtBsHMEzGWSyqpuvnHQyrCkNIQoGkIUDSEJsaQhNjSEJsaQhNjSEJsaQhNjSEJsaQhNjSEINIQpGkUUqLb0g+hfRouf7Iy7zpw3roOG8DsvalYtIxTsSN62tA3PMnvMcANwXaYfDqcX8iKzns2QFeSPJcpAQBAEAQBAEAQFJUaByr2pid/ly9Tr9I4lcd4jzZRflx6FimJp3Ny2mJcdcgNS49wC5aumU+pY2kalS/qOdgpMLXRJLxADe+NSfBW440ILmk9/seepzalKv/FNdip4sOHfh/NrvnN2Xj4K7HyljcvKxprudIXtRjsFVhdiza5gkEbwW6gqk8aua/D0/cjmSemzbtLxtScMyNQRBHoqVmPKB7TNhVyQoAQBAEAQBAEAQBSu4LSe6SToIzKu42JZfLUUeXJI27exnOp/TqPXvXb8O4JVjfin1ZWna32N9rYW/ikuxhLl6AQBAEAQBAEAQBAEBaUByrsQ/LeAfWSM/PLgVxPiiuKkpL+SzSRTljtCpbRVpNxODSGkgkMkiXH0Wu4bXC1crZscKiF1yhN6IT/tq+rU3k1CHE4WwBSLgAS9oPgM1vFj0wajo6CeDjVzUO6MNE1P4VzMYxPcKolwnC2Rm6ZDpIhqyLk5tJdD1ZGmWWpuPRLRfR2te0qLS2oSQQRP4hZTcMiZBgErG6KpS7CWJiW2/l0TLkZtWrcux1mQ5rS0uwloe2RHrM6LT8SpjVHlizRcRxq6Z6gyXBc60USqAIAoAQBAEAQBACp0DPs4gFwOpzGW7SJ4cV3/huUZUNNdSraup0gul0YCqkBAEAQBAEAQBAEAQBAYq9TC0k7vr4LFZZyQcmIrrogF7y3osrPY5rzhe5rzGjg4CAN4Ex4yFxWfiW5c3Zvo+qNrDG1DmO/eW7arMLpgwQQYI0Myufqm6bNrujzCTjLaPPdp7Ltrcv/iHjWO29rBUEh2L66gTlG5dLRfdelyo2CzLdaXcwNuNnEwH0y05l3anH3+zBIk5+K9uGUu5bj9VOPMkZrbZVvXgUXCS4gBjmujFq46Z785heJ5FtX5jD9XkUvbPQtn2LaLcLS45yXOMkmM/00C53IunfZpmqtsdkts4B5dWwrdFFT2sE4TOPFEYdY8Vf9Gl5fPv22T5T1slYWklHlbR4C8sBQAgCAIAgClLbAYwucAN/wCg1W64NgfU36fZGKc9I6VG2a3NoAPfv4r6HTj10x5YIqSbZsKwQEAQBAEAQBAEAQBAEAQGC7ZiY4d7T6ZHNYLoc0JL9CU9M8/vbKmbjpHU3F+NpDpqQe0MBiMJ0HBcX5WTGuTj+VGyhfFQSMPOLtGtQp0TRqOYXPcDGUgNlYOE012uTmts23BsavIucbFta2QyrdXlWnNSo98xDXNpuxNguxSdPZdwW6gq65aijb+XhQt5OU2+RLKdR1Y12NeGMaR2GZEvIygBbLGhGcnsqcdbxoR8rpsl7boUiG21GCMJcMIbLXe6/RzgT37is9nDcezujmGrrFuTO5s65L8zIEGAT3GJXMcfwseiMfLWjHFtPqcKpY0/4jH0Z6TpB2pqYcWmLDGFVowyPpuff4dFp2x1oloXNzbb2zGgvBIQBAEAQBSgCvSW3oGxs2nmXHyHkDmfUxwX0TgOF9PVzP8AuKlsts6S35hCAIAgCAIAgCAIAgCAIChQGlVv2tJEHLXIQN+9a7I4lRVN1yfUyRrb7EKv+UlpTcAaoJBaSGtc+IidBuVXmhLGnGPdl2vh2RPqkRrnC21QuKdIUHhxa9xIhwLezlIMLS8Lw508zl7nTcCxrqrZOS10LbVtM0Q7AcmgRGXs/p2jxKT5vN7lCamsvX6mHm9kuucIBPRNgHTV0A/RdFhLuW/EimoV66krFIhwxkgEh2HUxukxkVtoROf5+an9TbG1aNs1puHBmJsAQSTBnQDuzXMeIsWd8Y8nU8YuNbkSbitmuzlNavqNipHbHtNewad5Eb151y8N8mX5tGS3ht9clJok1N4OYzB03grhJx5XpnjWi5YgEAQBAEAUoBjMTg3v18B/rJbzg2D9RdtrojFOWkddjI0X0WMFFKK7IqbL1kICAIAgCAIAgCAIAgCAIChQEZ5U2TqlKvTZIc9pwkGJOEZT5g8Vx3GIeVmRtcenz7F/BtUJqT7EF2dsGlStelu6by9oOJjnloAaCMIbkMw0ecrdRhXbQ5VPr32bPJzbbslV4/5Tm8r9nWzaFC4tmuYK0kguJgYZGR0MrS4ltjnOuft2NxwrIulOdU2tpdDXdyga0gNY4UwwsLJGsEN+isfTppyXffQxz4VbPJU3Loci0FamRVovDDhfUEPA7LHEYTmt3TVGFaku7NPlcVnLK+ms04L39z0ayPS0G1mEY6kPIxBsaBw4yR4FW67Fy7fcq31TrnKKW1vob20tm29YY68uFFrnQHRuzmD4LQcbyZQUI1+70MW66l8sU1sj9zsm3r2grW1J7XPZLGNqOJPc0tzk5BXK8eNdCnY+ui5XlXU5Xl29v1JXyTtKlK2ptqzj7RcJnCS4nCPALguJ2QsubgYMuUZWtx7HZWsK4QBAEAQBek9IFaFTC8Hccj+31geq6bw9mqmfI/cw2x2jrgrviolouQBAEAQBAEAQBAEAQBAEAQHM25VayjUqO0Y0v/pEx66eqq5lMLqXCfYyUx57FE8tbs+92gWVLp/RUHFpDGnMg+A8N5WrhU8fFbq7I6d5VGGuWC3L5Ozy2tWU7E06YAa1sN8O01czw66U8rb9zBw2xzyXKfdkb2pQFR1dmgddUW8WN/dbamyUOVv4bNvBvljt/wBrf/JGnMe0OpFsnpMIfBzwSC0fqt7DLr5P2X+TT3cGdmVzxfR6l/HwbNKg0NEsaTIzxOzBaXE+Hcta7JNtpnQT15mopEu5vqDDUuWx2XUqYImZBBnyOa1HFbJKuEvdPZqeKuUYQkl1TLLvYV1ZVC+wfjp4p6Jx/wDU5HzyK3VEZ34sZS90RHMx838GQvxL3RNeT+0DcUKdUtwl4kiZGpGXhkuIzqFTa4o1N0FCbSe0dJUTEFACAIAgCkFHCVlpslCace5BsWdwQ4NOYOnfkJid+QPBd3wLilmS3Cz2KtkNHSC6UwlUAQBAEAQBAEAQBAEAQBAczasOhhEtIkg6Gco/X6Lm/EWTOquPL7mehPm2iOF1KlgpMLQGFjQ2ZgAgQvGNkRlw+SlLq0e7ISss5zS5wv5R/l+7VzfCf/INvwv+v/BGLn+1q/8AWUP/AAat0uta/wDV/wCTbppQi/8AS/8AJz72MLJ33V1qCR5fVZa09t/6YliE3Gf68iNJlQYdGjRpbHYxQTmO/wAVlafcwvHl5vPslnNx/a1/+XRByiDDsvotVxj+lH9yhxfflxWyUXNam5+AuGbsJE7iCD+q2lV8YcMilL8WuxzqrlG3mSOna27abWsYAGtAAHcBkFxN05Te5PqWG99TMsACgBAEAQBACvUd+wMlnSLnA6AH1Jg5Djmu24BwyUNXsrW2b6I6oXXFcqgCAIAgCAIAgCAIAgCAIDm7WYYxjPCHSPCAdfMR6rTcYwXlwil8mSuzkbPMnco3GSRSz1OLIE5gTjifMg+BWKPhmDjrn6kfXyXRIkV/auvrGAWtc9sjUtkE/QwuVly4OX17I2WFlOuXOyNXdhW6Wp+HU/m6Lh2HHsBgBdOkCNVt6F5vLr7X/k3Lyq1CO/t/+mC6s2Gm6ka1MP6WpVBJjBUxjDTI8Q4/0rcV4uov+ClDi9SuUm+nY452VcTgNrWLsQOQcWEwc8QGkmdQqlsfJe5Pob95VLSsVh6Byd2S+ztqj6kOrOBqO1gQ3sskDQLnci6vMvhVHts5niOX509x7I4PWN2sUo78RjFrE9JE+s+C6l+G6Y/3+xqPUJdkiebPrl9NjyIxNDt+8eK4PNq8q2UF7Mtwk5LbNlUz2FACAIAgCAoASQBqTH/30En0W04bh/UXKJ4nLSOvSYGgAaBfTqq1XBQXsUn1MgWQgIAgCAIAgCAIAgCAIAgCAsco9gcKvZ0xUyYzIQDgbLQdWg933XCcdnOq5yhN9fb4LVSWuxWnTDRDQABoAABwC5uUpTe29mVL4KuYDrnwXuF9sHuLaDXyYDY0yZwCe+TOs6yrXquX7WM8eVF9dGdtMDQf681WtybLf6kmz2o6KvYCCCAQdQYIPosUHKL2hymI2tOZwMmInA2Y7p7vBWPrLu3MyOVfBlY0AQAABoAAAPRV5OUntsn9iq86ZPUJpjqE0x1CaY6hNMdQpUWx1NnZ9OXFx3ZDzyJPDLiu68PYXJX5j9yrbJt6OkunMJVSAgCAIAgCAIAgCAIAgCAICCc5vKSvaNpMtyGmril+paGx7I0znequTa4LobzgXD68u1ufZex5l1nvfj1OLfstFZRVZLmmts7OPCcVf2or1nvfj1OLfsvDw8d/2o9+lYv2odZ7349TiPso+jo+1D0rF+1DrPe/HqcR9lP0dH2oelYv2odaL349TiPsn0dH2oek4v2odaL3/iKnEfZR9Fj/AGoek4v2odZ7349TiPsp+jo+1D0rF+1DrPe/HqcR9lH0eP8Aah6Vi/ah1nvfj1OLfsn0WP8Aah6Vi/ah1nvfj1OLfsn0WP8Aah6Vi/ah1nvfj1OI+yfRY/2oelYv2odZ7349TiPsn0WP9qD4Vi/ah1nvfj1OI+yfRY/2o8+l432o3bC/2tX/AJc3FTxAGHu9ogBZa+GUSe+VFDJhw2ncZa2e1bHpubRph4IdgGIFwc7FGckZEzK6GmqFcFGHY4K5p2Nx7HQWUxhAEAQBAEAQBAEAQBAEAQBAeec8FjitqdUf3VSCY/K8RwmFUzIbjs6Lw1kKGS4v3PI1qT6Agh7CbATYCbATYCbATYCbATYCbAUrq9GOT0m2eh8k+bh9TBVvCBTIDhSE4nAiRiO7yH0V6rF3pyOO4j4h1uurv22eq2tqym0MptDWtAAAAAAHgtjypexyMpynJyl3MoCk8ouQBAEAQBAEAQBAEAQBAEAQBAa17Z06rCyq0Pa4Q5pEgjyUa2tM9QnKEuaPcg+3ebO3e1xtC6k/c0uL6Zz0g5j0KqTxVLbRvsPxFfVJRs6o8r2ls6rbvNOuwscNxGRHeDvC1k4OL0zucPMqyIc1bNVeC4mEJCAKdEbCaI2gmhtBCdhGtEbCgnfwdDYWzn3FxSpUwSXPbImIYHAuM7uyCs9EG5o1fE8qNOPJy+D6LpNgR3ZLdny5vb2XgICqAIAgCAIAgCAIAgCAIAgCAIAgCAthCO/cgHO7snHbtrjWi6Haew7I8DB4qplV80dnQ+H8vyr+R9meQrUH0Pm6hD0EBmtLV9VwZSa57nGA1oklZIxcnpFa/Jrpr5pvR6Dsvmqe+mHXFbo3n8jWNfh8C471dhhbW2zk8jxO4ycao7XybFbmlEHBcnFuxUmkesFS8FfJij4qt94Gm/morgGLikTuBpPbPriMcFDwPhlheKl/dX/yWUeaq5J7dai0boa9/wBMl5jhS92J+KYa/DWdqy5qbcGa1aq/wAbTGmk6rPHDj7lC7xNkS/ItEv2RsG2tv5ekxk6kDtHzcc1YjVGHVGjyMu/Ie7JbOq1ZCuVQBAEAQBAEAQBAEAQBAEAQBAEAQBAEBqbUtG1qT6b8w9pafUQoktrRkpsddimvY+cby1dSe+m/2mOLHeY3+uq0VseWWj6rh3q6pSMKxlv2LqdMuOFoLidwBJ4BelFvsYrLo19ZM9f5ruT7qFJ9WuwsqVDDQ4Q5tMDIEbpJcfVbTEq5Vtnz3j/EFkWqNb6E8aFcNElroXICkIBCAqgKQgEICqAIAgCAIAgCAIAgCAIAgCAIAgCAIAgLXBNkNbI3yi5F2t3LntLKh/vGQHeu53qsNlEJ9WbLE4pkYvSD6fB5Zyh5EXdqS4NNWkMxUYJIG7EzUGFrrcWUH0Oz4fx+jJWpvlZN+afYop0HXD29uqSGyMwxpgR5mSrmLS4rbOb4/n+fdyRfRHoICtnPgBAVQBAEAQBAEAQBAEAQBAEAQBAEAQBAEAQBAEAQBAEAQFIQFCyUHvsoymAMsvSED6vbLkBVAEAQBAEAQBAEAQBAEAQBAEAQBAEAQBAEAQBAEAQBAEAQBAEAQBAEAQBAEAQBAEAQBAEAQBAEAQBAE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a-DK"/>
          </a:p>
        </p:txBody>
      </p:sp>
      <p:sp>
        <p:nvSpPr>
          <p:cNvPr id="1036" name="AutoShape 12" descr="data:image/jpeg;base64,/9j/4AAQSkZJRgABAQAAAQABAAD/2wCEAAkGBxISEhUUEBIPDw8QFBAPDw8PDw8PDw8OFBEWFhQRFBQYHCggGBomGxQUITEhJSksLi4uFx8zODMsNygtLi0BCgoKDg0OGhAQGiwcHBwsLCwsLCwsLCwsLCwsLCwsLCwsLC8sLCwsLSwsLCwsLCwsLCwsLCwsLCwsLCwsLCwsLP/AABEIAKgBKwMBEQACEQEDEQH/xAAcAAACAwEBAQEAAAAAAAAAAAAEBQIDBgEHAAj/xABDEAACAgECAwQGBwUIAAcBAAABAgADEQQhBRIxBhMiQTJRYXGBkVJikqGxwdEUI0JyggczQ1OTorLCFiRzo+Hi8RX/xAAbAQACAwEBAQAAAAAAAAAAAAADBAECBQAGB//EADoRAAICAQMCAwYDBQgDAQAAAAABAgMRBCExBRJBUWETIjJxgZFCobEGFMHR8BUjM1JicuHxJFOCNP/aAAwDAQACEQMRAD8A811NJR2RtmRmRh9ZSQfwiJ7JS7t0WaYQUx3TJ5GVZgGbEOC0NIDKRVa0ukAtlsDMZdCcpEAZIHJOQEXBCySgVhWDLAUySicEii5RKMYSOPOREuAdjLicpYZbU0q0M1y2LlMhjCZckoHgdecWlwLdYYesxtWxa8OjGk9ydQlZBa0XFpRIZcsEUbeWfBSEssPqgWadPBJpCCSLKZVhqQmUG0S5pGC/cU2NLpC9kmVlp2APcU2wkRa1spzLCzZBjJRSTIM0lIHKWwBeN4eJlXLLK6zJYODwFI0E0PQlsW5lQ3caX+0DQ9zxLVIOnfNaPdaBbj/fJs2kymhffTB+n6bCmhYCTNvTwDUgmaUeDpM45spsMsheyRSxlxSTKwZILO5esqMrdELZKB2IqEsLotQSrGIIuAlRhLYjYJyKT4AbjDIzbXhnarJDR1dgUjSjH65ZCaoNjtZJzIReXAt1kPAxdXwLWjBjS5J1mVYWDO2NISL2SOVHeSylUveGVJgJGzU9ibSEXkW0Ssg9IURtBjzWxUWlsAHLBTYZZALJZIAyQSkReWQOzgoMsLSK3koFIrYy6ASYNaISInYslOJYXxgmjSrQaEi0NK4Dd57N/aP2TfUcQawOlaPXVkkFmLAFScbeSjziHUeoQ08+1rLwC6bqFCnD8GyjQdgKAAXsuc+ocqL+BP3zz1vWrH8MUjRfULF8KSGi9jNGP8Nz77bPyMUfVtS/FfYp/aWo8H+SKNR2J0hHhFqe1bM/8gYSHWNQucP6Fl1LUeLT+hnuKdhHXJotWwfQsHI32hsfumlR1iD2sjj5DEOpKW01j5GP1+kspbltRq29TDr7QehHum1VbCxZi8hvaRksxYHzQyQJy3CK2g3yOQeUfWTjplUsLoIrEoxuC2LgJAwkQsElA5rYXamGiZGoW4Ojy7FYTww6h4GSNKmYbWYJmnWyVhkJFpy2F+oMNEyNQ8i+xYdGVNbkQZLRVPB8TISOcsnKzvJZEPiGenO0XkbND2LXlUHkF6ChnOEV3PqRWY/dB2TjH4ngPTOMfiaQwu0FqjLVWqPW1TqPmRAK6uT2kn9R5X0y2U0/qhXYYzEUte5SWlsCrlk4DOOTOsJxMt0UNLoVkitzLIDIHsMuhSyRUZcC9yDLOTByiVywPglzTsFu4/T/AGoXOoH/AKa/8mnk/wBoH/5H/wAr9WA0P+G/n/IGQTzbY2yRMg5A99uISMSQbvMwvbggX8VpV1K2Krqf4WAI9+8a09koPMXghScd0zBcT7MoSTQ3If8ALckr8G6j45noKeoPH94s+qDR1LXIpu4ddV6dbAfSA5k+0No7G+ufwtGpRfCS5B2MINS3RUDLC6GWh0Ntn93VbZ/IjMPmBF7La4fFJL6jUboQXvSSHFXZPWt/gMP5nrX8TFJdR0seZlX1DTR/Edt7H6wda1/1a/1lV1TTeEv1BS6jQ+H+Qm1/ZzUr1r+VlZ/ON1a6iXEvyYhdqK5cMUnhN4P92ftJ+sbWpq8JCHtI5GGg4FqW6V/N6x+cXt1lMeZfqO06mMeWaHS9i9Ww9Goe+1fyzEJ9V00XyzRj1GqK8Sy/sTqwOlJ91v6iVj1bTN8/kTLqVUltn7Ge1/ANTXnmpcgeaYsH+3M0KtbRPiS/QUldCfiJbU+Y6jzEdi8gJwXKBmlxSWxESSqJou/vlZPYvFYZr+A9lb7sFsUp9Kz0vgnX54mTquo01f6mOx1UK15mx0nZPTVYLKbn+lbuvwTp88zFt6ndZsvdXp/MBZrLJ+hrOGVhVwoCjyAAAHwEx75tvd5E5ZfIe3SATxxsDXJlu0fZzT3gkoK7D/i1gKxP1h0b4/MTW0fULqts5Xkx+rU2QWM5Xkea8X4DdpycjvK/K1ASMfWHVfwnqNPrK7lts/IdhfGfoLUMZY3AJ0ujstOKkew/UUnHvPQfGCsthWszeCZzjH4mNq+yFvW51r+qv7xvieg++Jy6nXxBZ/QzLdXHOxNuzNA6tcf6kH/WU/tGx+CFHqZMA1XZ2rya0e8qf+sPDXT8UgM7pMFXs6D0sYe9Afzhf37H4SsbS09ltv73/wBv/wC0p/aKz8P5/wDAR2bAN3Z7l/xP9n/zDx12fwi8pkBwNf8AMP2R+sn97/0le8/RXHxnUH2Io/E/nPPftBL/AMrHojtD/h/UGAnnmNMoufEvFZLC3U3RmEDiGmfMtNYIKuJnYy9HJVmWst8U1FH3QeR1wt9oncsMssrhhOp0FLelVSx9ZrQn8JSGosXEn9yysn5g+m0VSt4a6l91aD8oSd9jW8n9yHOT8TTaEbTKtk2wbyGkQBUB1p2h69y6MjxizrNfTxJZm7H3mnFAmOuDnpEdQg0ODZaF9pjWx3ConqrdpWEdyRV1Mc4RwHxXhNNq/vK0c+sjxD+obw9GrtrfuyO7pGE4j2apDeE2J7Mhh94zN6nqE2t0mBlNk9H2UqO7NY3syqj8JFnU58JIlSY60XCqqj+7RVP0urfM7xG3VWWL3mc28mu4cuBMa55Zxdad5SPBI00I8MUt5IYW5gkVQn4m+I5QshkIGv3mio4RGXyWafQUM2WppLes1IT+Eieotisdz+5dWSXDHK1gDCgKB5KAB8hEpTcnmTyUbb5Ym4kd43TwUYpcRtFQHUJDxZVkaa5MpEIM5NoHO5YScQ6x6rgDIDEMVPeOK73v/SPkonn+uTzrJ+mP0CaRYqQMRMYOmKuIW4jdUchBRbfmORhg5hWigrCCrix8Mtp1uUZkHbxzYS90FncfcLMQvLoaOdoqkSVU9ZaXBxoNENpn2clWHkbQGGVEHafWiuskMASQoxynfBONzgdDNbp2kndZ244+ZSyzsWTI8VuB885GfV5erymnVW08YCOSwZy23ePxjsAb3NPwEZxMzVbDMFsaZbOUTLccsMV2XZl1DBJysTmcd1B8MiHJDMrxGvxTWpewGaDNBXtA2vclB1en3i8p7FhpX4RFXuyDiHJkvZEjvTdBEZ8nMtcyqISEHGnxNDTIIZw2bzRUdimRvw3eKXbFkNn6RRckMQa9t4/UtirBUSF7iAXUUwsZFWc09MmcjsF1wwIOO7OM1xB95p1LYDMrrr2l2yMHuOsObXP1mHyOJ5fqc+7VWP1f5bBadq4oqs6RBBY8mX45dgzU00couxZpWyYzNYRCHmlTAiU3lki3jNmxjOniUZlR6U1fwgvE0HDukz7uS6GUVJJ0pvIk9iBjp9UxYpSoZl9N2OK0J8ifM+yVlRGMVK1/FwlyDlNt4iD6ziKKzDV3otKAHCZUWOd+TbckAdBvGY0S7E6K/el4+i/Qiuqy2zsjuzM8Y4npdQGGnV1FYZ3Z9kfY8oALZzker5zT0On1NTzZLlbYJ1ullSl3rkyup4lpbPRZ638ucsGz78lT7o/GrUR53RS2pRjkWUWOxGGXP0TGbFGPKFY9z8Tddk7udTkYZDysPUZgdRr7GmuGP0T7kO9ZbiZ9ccjBRRbky8o4OQwHSL+JYHufaEiiGKNXXkxyuWAUkW6OUsOHmmpiE5EktQMSI7kEaOsmXBKHWnO0Tnycyx5RHIz/AB4TQ0rLvgyhfxTWx7oFvc0XCWmfegqGV77RaK3IYhv3MejsirLqaZSUiCi+qEjIg5TXJlI4F4gcCFq3ZDMlqny0161iItJ7jCivwiAk9wiPZbh43/nf/kZ5bW//AKLP9z/UvD4I/JFVoi0eQkXuYrtG+GM29GsovME4Q+TC6hYRWLNMg2mY+S5n+MHrNDTlGZ+vrNF8AvEd8OaIXIuh9p6sxGbwSEpTBdxzRheP/tS81alkpHPbYosRCxLBSz5IJU7ADz3xnE9PplROXfzJ7Lbj0GOnzqrf95znyyBaWhO6Kcr2tzFmFPgeu8KVFQVtnUbFmAOMr5bw9jmp5eFjbfh+vo/IbnqH7dTTUdts+KI36Y1KQKiSwK2uWU9/U2M1oBkVkb+LP8PXcYnuU5fFxx6P18xLV6hXPucvkvIyepoCt6LeRCkjlHmUJHUgfP1TTjLbnJnW2d3jkArpJbwtuSCp3DHJxkAbwkpYj7wLvxsesdkdIa6/Fu7Esx6zyXUrlZLEeEPaavtjuE8UuxAUwyFmyrh1mTLXRwjovI/5Npn53CsBuMYiVKLa8iXTK4OaVPFOm9iDTaSraZlktyGVaxJetkAlZ3hmtiUN9K+0TmtyWXmDIQj490j2l5Lvgwuosw83oRzEWk9zRcIv2mdqIhovYZai3aKwjuSwBFyYw3hFWMkr2izluQA6ld4aDOI1rLNkCfjVmAY5plllZPYyanLTXe0RZcmhor8ImfKW4dI9e1qYtcfWJ+e/5zD6tV7PV2L1z99yKXmpFFgmbELExnamnfM2tDLYJPgR8Ltw0fvjlA4M2OmfKzGmveCiXjFfWO6dlGZonBmnygPiNeEvkxS9BFwNOIdoq9Me7Ku1pTnXw4r3OASc5OD1xAUaB3rvzhfmdJpLdjXgvF69UrGsOvdsEYOBsxGdiCQYrqtLLTSSlwyU9slnFdJpnH/me5GB4XsNYZfcW9u+J2ms1EH/AHWcPwRzi3xyY7X8ZCKErFFjeHnsTUsvMwByRyc2xJ6Z+M3a9P3tynlZ8Gslf3C+z8Msegov4nqtVYFSmp7FDOq1kgBQck+kAcbR2jQxSxFv8gl+mjTHusyvohVrNHqeb95QVyMHxbfIbR6OncVhZMqfs+Yyf1LeG6QIckYck5wrHAPkNotfC6WyTwXrlBbtm20/N+zsa2VW5TyO4JVWG3iHXrMCcMXqFi8dzSUswyjAWarVmzmtZkBx3jFWICrn+H9PXPQezoUMRXyM72snI23B+onn9SaNZrVTKzIb3GBNrNjHa90DZNFyJVvDIPtOninTexBptKu0zbHuVZRrkl6mQKgN414FhlpGi1iJC+aCwdgR8cORHtKtyXwYTWr4pvVv3RWXI14VZFNRELB7D0DIiHBc+pr3nSlsQHgbRdlQLUV7w8GcQCbS2TjPcfQ7zR0rBzWxm9PV4ppTlsAS3NHT6ImdLkYR7Hx2nBVx5+E+/qPzl/2l03vRuXyf8BPRT5ixaZ5Lgd4EHaKjKzQ0c8SDcow4HK03OYgOGabhepyJmXwwwyZ3iSZEil4ZDMlrFwZr1vKASCuDW+KD1Edi0B9xXQ96U5qX1AwxUK1yms+EH+7BODkfKA0XtJd0atmuds/UFfhNZGvZunkRlCNSinC1sbG3ySzePfrkf0xTqUbITXtPiazxj6FqGpJ4PL+0en5dZqAevfWEeeztzL9zCel0cu7Twf8ApX6YN/TzUaO/HAZTwlyACoGG9MtTUxDV86kkscLuR9mUeojnnP3fjgzo9VshY7U+fDLa+gR2Qbk11Qbbn7ylvLdkYDr9YL849pZe+vUd6x236JWR3Swy/tEb6+cWHlYtmtwgaoqR4UzgYPhJJ9ZO2MGamDzFVMbMOG/n/H6CTQ1HmAVzjvFz/EuOUsQD7cHb3SvBOoqrhNr0N9wegNWyHcZYH+rx/wDaeN6xmrWOS9Gh7RYlRhmW4pwHkCOXZvEvMCFxsenzGPjPRQohKnvi+Vn8jMc8Wdr8x1oquUzy9rybMEaWmzwzLkveDiPiT+KPUrYFIu0j5EHYtzgin0oOXBBo9L0Ezp8lGR1SZE6t7nIVNVG1IsEVDaDlySfG3E7tJAOI+IRinZnMyes0+81q57AZRyX6CveUtZMUaTT17TNnLcuWd3iU7iCYMgqV2LLJnEe7k5IFHFNLkRyizBBnbNLgzRVmSnaEI+0G0Se8cTq5q2HqHMPeN5v9UoV2knH0yvoZVEu2xMzgnzQ2GL+KrlDGaHiQRcHn+uTDz0FTzEHLkM4bbiBuiTFjZn5liiWGXM7xenG80dPIFNC/ht2H+MYujmIOD3N7o+KVVBGtdUGSPEdyuN8Dqd+U7QXSJyq1WfBrDf6Eamp2RxFZZTZ2s062NyC2xWYqCK+Qc43K+Mrvnm+YjnWtOtX2uuSzHn5FtHpLoJ9ywef9quI1ajUm2pbE5lUWLYArd4nhJ2J8gkJoaLKKVCbzjj5P+mb+krcYuE+H+gRoLH7tmewVqy4R28PduBjm5j1BOPPrt5xvtqssqhXU5zi33Lwkv1ylyeW1lXsrbIqWI529ATWB6HWwHmdWW5HA5Q1ikMSfV4hIhZGdj7F274xy15I9Do743aF0ye6T+WPPJqbeI6DWWNaveLaELPpm8LPygEFQDhyACMA753GwmtuniSw/U821ZVFqtpxfit/zECpsQOVK2YeLlyEYHIIweu2x9nslmPX1xlFSe88ff/oe6/X6igVnToH71u7bFb3MjBSVKopGcjmz7FEx+paGm7FljxjbnAvoJ4bh9QTUrxKwEGtipwxHd0gjNpywBweg5h8j5S2juzDspxJR9chL6qO5ym8Mjwjjh51qvr5WZhUjqHUknPKWRtxnl6gmZOs0HapTi8Y3aYzVNNLDya/OBMBrcZEXFX3j1C2ATJcPv2kWxOi8jKtt4s0SaHQ2ZEzrY4ZVhLCDXJVAVle8MpFsnyLObLAGtOIxXuSCizIhcYZwt1VG8ZhMq0VacYMvN5RA90bDEQsRISwgkyCpll0ypwidkg+WccU6mrIl4SwcI9ZpusersIYoYYMdRU/QGqbCMT5K34T0urmoUzk+EmY8FmSMsOk+Wm34irjV+FjemjmQRbIwGtuy0364+6CkwnQtB2omI0qsisol8gnE0yphaXhlGZRn5Xmsl3RFs4Yy12istCXafLXIO7dARl6iT0z5gk/P2bjovhV3V2bJ758mPUy8PM1v/wDI01elW8UoGCK1n7US4WwJhRZz7DDDlyANiZuOiu2lqG3cuUZr1V0rsOTe+MIU2VVa/QNZTp6aNRU4BVFRMEEZHNgbFHzv0I9k8zCU9Hq1Cc3KEly/68zajN6e1OT2/gZdtLeKruYgV6dxTdUW38RIBGBuufbNmnUqq6FlbxN7p/II4aW6a7q+5yLeM6S2i7kuIvWnunyGZq2rYKRjmGwOw3+jD9MvhddGfd2uTkm2ls3lZ+jF9VCqzRTVFfa2uM89rTa+qANcAq95WrIe8L0WLYOerk3Knw+4593x9DdG2+z2Vs8yrhmW3jypJ/kzymlsVT7opqM3jHpw01+hr27Q1ajTqtuk1jnClnorr5O8DYLIQ22Wz5eZmM9XVF9reH8zZ/cLIS7oSXpn+JZ/4pROXOm1aKHrTvbVrCg7ZJIPmpPSK6yyrU0SqTy2sr6E06KcLM5WxLjut1Gj1Z1BS2/RvWtbKr+Go5GWA3CnK+wHmO8z+iaipV9nEsvPn6DOo06uhjOH6gvC30Or1a3B2S1PFVW5WvmOeblIOeYhmb0TGOs3WexxWs92z80D01U6m4zW3ga7UpieQi8sd8DM8VmlQAmA6LUYMPZDKKRkOab4lKATI44fqopbXkhjqq3IiMo4ZU+uE6JKKhLFkKuKtG6EWFels3jVkdiEG305EDGW5ZinUDBjcN0UYRpNVB2VnDeq7MUlHBBbiDKs6VnZIKiJdHHcSDgDWUxiuRwgt0+5mgp7EHs3HL8IF83P+0dfy+c1f2h1Ps9P7Ncz/RcmdpIZnnyEbGeERppbmR7T6rrNjRV5LTeEYc25abnbiIrncc6QbROzkOg+vaLskp1tvhMvXHc5mR1Z8U1617opLkd8P1rVVPYBzGtGflzgHAz1idlSssUH4jFfGC7Q8M1fEENuouFWmUGxKkweY8vNlUGw6+kxJHqm7pqIqHZF+6ibNXVpXmuOZ+ZtKNNXVpmrrUKipaAPM7MOYnzJ9c8dq3J66SbziWPpkspSsh3T5a3MNq7BniWccpXSf6nMpH35mxUnjT4/1fYZpk+6n5v7B2qYG4iwAgcJQW58rAoIz7chT8IGG1S7ds27fcrGWKUk/wAexk6eEczacFmI1CtYyqADWoJGdzg55R6uk3pdTu7JxztHEfmvLzx6Av3aj2spxgsxe3zzzjjOxodJpSKwCt1JsqNIR7GxzEqVatVzvsSRgHOMDeZU5d0m1hqLznH0/rkYsurrcYyaeXttywLtBUwptU13KqvV3TWWBmZip5nJDHmO+PPqvTEJp3mallcPOEGil3LDW6Z6S6nlUHrmnPt8a5/OYnTE3r49q8WIan/BeTJ9quzdVhc00/vwlfKKsVg2M5HMw6YGVJPqHWeu1tsKYxbeE+fs2JdPvtz25yseJoKamrprR253StEdiSSzBQCcnrvPD2SU7pSisJs1PAznFm3mhp0AmxMrYMcaygHAw0+oi84BFIdaK2JWxLmj0LbTNtW5AY5gUSga2zELGOSyM7xPVZM0aIYOyD6EZMJbsjkaBKsrM9y3LibidOI7RLJRiuk7xmXBVD/Qg4iFuCRkqxZsqyfLK5IB7BCI47WJDZBVqUl4M4SWpuY8nsSeicWt5riPJAq/MZJ++T+0Nznqu3wiv+RbSRxXnzAbuhmFHkbRgu1BO89BocFbODK6RfFNWx7C8eTT6OraZdktxlcFt5xKw3OEfENT5R6qAOchXXTzGNOXagKWTS8K0vkRkHYgjII9UzbrN8oYithvo9dRVR3dZ2zyhEV2wmQp3Ax0H3z0Ok1MK6U7Je88t/Uzb05z24CuL6sJSeY7AAOfLGRzn5c08pVF3aly8W20aUvdrSMDU3eqiNsddedTdn+HTVk4BPzIm60oNyXFce1f7mE7+xtr8Kwvmd1fEDYltg2fX2iirP8ADpqyBnHq2AMtTRicYf8ArWX/ALmQpKPan+BZfzL+4H7VZWeQ93phVQuzkjuwSF3wWwbM7+uWtrdUFnlyy/r/AC2CaablUp+csv0/phNGqIrHd0MGyyfsw6dzWCHNjFfMkjf6JGOuV5QTbcpbefq+MDs64tvMk8ePO78i/hvDF1OoCVhX01Nv7Tdeu4dySa6A3nhSqnc9D8Q6jUexpc5bSksJePz/AIg7JNLfZtY+n/Jp+NcVKMBWa8oSWNhXGeXGAOceRMS6YpUS9s47vjZ/cytTJTXaUcF1pc2M7IzErunLgbYI2Y/REN1bUWahQ7lhLPhg7RwUe5os4hqpm117jjZnda3NNGtYBS3F9teIwmCaOUNvOktjoml4YnSZl7DI1GjTAmXa9yC+5pSJKEnFNViPU15LGZe8s001DtRTI94Rp8xDUTCJGhVMCZzZYRcYj+nKsVaSnJjc5YRXBpNJVgTMsllnBipAtlGSZZCZAKVhcnFgXAlcnAmpMNA4UWLuY2nsSbviy8t7epgrD5Y/KX6/S46uT/zYf8P4C+llmvHkAavVVoP3lldf87qv4zIrpnL4U39BuEJy+FN/QxHaHiOmbOL6T7nU/hNzSaa+PMGXnRYlvFoy9Ooq5vDZWfc65mpKqzt3ixXtaZqNA2RMq6LT3C8IhxQYEmjkiRmbNzNJbIA92MuH6WL22BIonxPiPdHu1KAkKXLGrO59EBrU8gPtTQ6Z0yOpj7ScsLOF6imr1LrfbFAza5jlc05OEUCuvPMegIa05O48O3sJmnLpOmqTlOT2358vkKR1FkmsGi4iFtrauzxK45WI2OfpD1HO88jS3XNThtjg2ktknyZyzg553Pegq9a0LypyvXUOqrlsb+ua1WqqaSmmsPPnlgZRmsJb+IZRwyxQBQF2r7oNaqm5Acgsjq2B15vRzkdfU4tbo4p+9hy3ewrKGpcu4bnsybgGsJpurASm3SpykIAQBaXsy+3TAB67nMBd1TQKPblv6fzGNLPU1SeyafKfBOjsjY22p1l1tYAUVVg18yepmJOfbtn2zGt6rXHPsK8er/kaXt34RUfkP7tF3WnavSoqeErWobkALbFixDb7k5IPxmfRqI2amNupbazv/wBC1vfKLxy/Exeq7O25UH9n5V6HwsFb2J3IPxRkntV+0umcX2waf0xgyf7Osb3kgjhWmNPOXKs7cq8ylj4F6DLeLqTsWbHkfKY/VNf++uPamkvB+Y7pdP7FPO7Z2+7JiMY4GWynkl8kC/XPiMVIHIp0HiaXt2REeTbcKo6TEvmGNBSsz5Mg+vXadFkoyPHyRNfSbky4EGifxTQsXugovc3fBk8MwdQ9xjwGjCKohMznFtzNKjg5legrk2sgdVGJSRDDKhAyKM7cs6LIBsQhxywyUcCWpmFizgNqd4dSJHH9sGjtOlW+p7E7h8WhHZeap8DJx1w3L8zPc6uiEl3uOWinQ7IK/sms93HzPFefO53J6k9Yolg9vFrGAfUrCQ2FNTBSQrsrjCZh2V7h3DeI20n927L9XOV+ydoG2muz4lkmEE9maantSHXF6YP+ZXuPivUfCZk+m9rzW/oRbpXjMTiFWPMhDL61OZSUZR2ksGdKLi9x/wAOTaZ9z3LobVKN9hvsdhv74s7JLZNr6k4XiQtOFwoCj1AAAfAS0Zyby3k5JeQn1Nsagjm/MXWarBjMa8oo5YHXBdTnziWphgvGWTVVPtMlrctktqfeUlEnIRZ0g48nCDiBmhTucJNS8ehEhsGVoRoqXt0g1ySIeJNvH6eAMwvgKZMFqnhE1m94emBMC17hhpVFpIgA4tx7TUZFti84/wANPG/xA6fGM6fQXXbxW3m9hijS3W7xjt58GB4/2uR893SxHrsYL9wz+M9DpOluPxy+wzZ0+cI5bMvV2kKtk1jHsc5+8TTloE48mb7Ptkej9j+0tF2ED8lh6JZ4Sx+qeh93Web6h062v3sZXoMuuXbnGUbEjaYniBXJnuL14M0NO8oswLTXYh5xyRka0WxWUCOeAuriVK+lbSp9TWoD8iYKWmtfEW/oT7Kb4iwn9rqYeG2pv5bEP4GD/d7Y7uL+xR12LmLX0KWX1b+6WSZUiyn1GTg453fsMk4rNEtknDNtxzRC/T3VN6NtdiH2ZU4Pzn02SysMxqZuuxSXKaPy8jTLwfRYzOWmcitstgNxDJmbYssgBJA4wy9ekrhDEVlFKuyNlCVPrU4//ZZpSWJbidtayaLhPap0wLEWwetTyN8uh+6Z2o6dCfwvBRafu4NHT2u05G4tQ+ooD+BmZLpV3g0zno5+BTqe1mn/AIRa3uVQPvMvHpdvi0jlo7BFr+0+fQqx7XfP3AfnH6unJcvJEtN28iLUcbuP0F9y/qY9DSVoUnXgnou0WoQ+FwP6EP5SLNFTJbovSlnc0Wn7Z6vHp1n31L+Uz5dL0+ePzNeGlqkgivttqh/k/wCmf1lH0nT+T+5ZaGrPiXt221hGzVL7qh+eZRdJ0y8PzDLptHLyxRrO0urbrd8q6R/1jVeg08fw/qCs0tceELH47qf80/Yr/SMLR0f5f1EJVxLdP2luX0gjj3ch+Y2+6VnoK3xsB9mvAd6PtNS4w/NUfaOZfmP0iNnT7I7x3K+zZ9rHR90dGH1WBkVwnHZpi84st4PqFQ5dlUDzZgB98pqKpzXurJ1SbeDQ29s9PUuE5r39SeFM+1z+WYhHpN1jzL3UaVOhss3eyM7xTtbqbsjm7ms/wVErke1+p+4eyamn6bRTvjufmzWo0VNe+O5+bFCR1mpEp1Ne0tFsX1FaaEWpTBjkdzzGohiQRoLN5SyOw3op4eGb7gHbG6oBbf39flzNixR7G8/j85havpVVzzH3WaFvTK7l3Q91/kNuI9sNK65/eq30TXk/MHERq6TfGWMp/UzLOn3Q5Mpq+1+D+5rP81p6f0j9Zq19LTXvv7AFTh+8J9Vxi67+8sZl+gDyp9kbR2vTVV/DHA7VGEfAjSwlpGlTIKAHqEoPLDRHcdCR7iRO7U+UBnBPwJDVWfTs+236yPZx8kC9nDyX2Rw6hz1dz73ad2R8iVXFeCKz8fmZbCL9q8j9MdoeIrp9Ndc3Sqt297Y8K/EkD4zWk8Js+a0wdlkYLxPy2hmaz3sHhEbLJKQOyzwIgSwJRyRYTkDlEtrE5hoLYhaklMHZAggkg4rBesoxqL2JYkcFsFNqyyYCyIFakNFmdZAHGxlxThjHS2QEka+ms2C1MEaCZeplBiLKrpaIG3cAtG8MjKsW5XLAWiIMkhPB11zITJlHKK61wZZvYFXHEhpQ+0XkjaolsXc8pgZU9wmlpRocqkdu6SEWtewm1i7xuDPO6uOWVafYy0uAFCakOdO0Ukj0VEtjt86O3BN+6FVy7xiJhXRwzlZnM6AXUYOQ9Uw+owTNSHB9YJKImimSAPpxOTs4tk9L/tv7R+hoqz9G/U4P+nWf+X2Y9fP8J4vpOny3a/kjyRmi5vSljg5WuZzIhDuLuWVyMOGER5JOQTgSxILpYOMJxWW5WRLAWiSmQwkC0SrDIg4kopNAtywkWJWxAnG8MjNnyE6WDkOadMYJAs1YFwlBlcELJKB2PYCthkZtm5Dlk5BdpU4lkBlyTSVYWG5LknZLKvcKrG0Gx6uOETBlWXT3C6oNmhVsjlzzooi6ewtuGTGI7GNbmTO1VSHI6ul5D6oJmrVsfWtISLWS2F925homVass4oksrFYCqFg5DlEch9YgmakFhHLTJRSyQPmWF8nSZBOT7M4nJHi+vfUX232HL3O1h88AnZR7AMAe6Gk8vJk0UqqCivABInZJcdy+pZRsaqjgs5ZAZxyfYnFHEiRJKNETJBsqMsgLe5OsSGEriXASowokHE5FJAmobELFGffLACoyYZ7GaouTGOnqgJSNeirCC0WCH4omZAV7IotaXSFLZFHLLivbk+cYnHSwkDPLoUksssrWQ2GriEIkG2NxryWkYlch3sjtSzpMmuOXkJzKDecFNhlkL2POxWElsgVWSzIL5SO95IwX9okQsskpArLclIEuASzucE5kcvCD9OkDJmpRDCCCcSozJ4QNY8ukJ2WblfNJwDUzuZ2CyZ9mdgnJUVxsdiNiDsQfVJF0vEjyziHEtrkMNAtAlQ6R8wkopJEDJBtFbiWQGaKwskCo5L0SVbGq4YLCsjIXBTZJQGYr1bbxmCMTVT3wd0iyJs7Sxyxmixdm3COC5RKhkiLzkRLgoYQiFJROYnEYwD2tLpCtsiCLJYKEchNdco2PV1hCriDyORj2opdt5ZIWnLLwEVSjGqlsTMgIyOJbJTtyRcTkUmsIFssxCJCE7MFQtlsFFcSDZkNEqWWTZpAWUsI5R1nS4K0v3hpTAM2qvhOXGcitrAXeGSM2c9z5GkNHQlkvAlRpI+xOyT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a-DK"/>
          </a:p>
        </p:txBody>
      </p:sp>
      <p:sp>
        <p:nvSpPr>
          <p:cNvPr id="1038" name="AutoShape 14" descr="data:image/jpeg;base64,/9j/4AAQSkZJRgABAQAAAQABAAD/2wCEAAkGBxISEhUUEBIPDw8QFBAPDw8PDw8PDw8OFBEWFhQRFBQYHCggGBomGxQUITEhJSksLi4uFx8zODMsNygtLi0BCgoKDg0OGhAQGiwcHBwsLCwsLCwsLCwsLCwsLCwsLCwsLC8sLCwsLSwsLCwsLCwsLCwsLCwsLCwsLCwsLCwsLP/AABEIAKgBKwMBEQACEQEDEQH/xAAcAAACAwEBAQEAAAAAAAAAAAAEBQIDBgEHAAj/xABDEAACAgECAwQGBwUIAAcBAAABAgADEQQhBRIxBhMiQTJRYXGBkVJikqGxwdEUI0JyggczQ1OTorLCFiRzo+Hi8RX/xAAbAQACAwEBAQAAAAAAAAAAAAADBAECBQAGB//EADoRAAICAQMCAwYDBQgDAQAAAAABAgMRBCExBRJBUWETIjJxgZFCobEGFMHR8BUjM1JicuHxJFOCNP/aAAwDAQACEQMRAD8A811NJR2RtmRmRh9ZSQfwiJ7JS7t0WaYQUx3TJ5GVZgGbEOC0NIDKRVa0ukAtlsDMZdCcpEAZIHJOQEXBCySgVhWDLAUySicEii5RKMYSOPOREuAdjLicpYZbU0q0M1y2LlMhjCZckoHgdecWlwLdYYesxtWxa8OjGk9ydQlZBa0XFpRIZcsEUbeWfBSEssPqgWadPBJpCCSLKZVhqQmUG0S5pGC/cU2NLpC9kmVlp2APcU2wkRa1spzLCzZBjJRSTIM0lIHKWwBeN4eJlXLLK6zJYODwFI0E0PQlsW5lQ3caX+0DQ9zxLVIOnfNaPdaBbj/fJs2kymhffTB+n6bCmhYCTNvTwDUgmaUeDpM45spsMsheyRSxlxSTKwZILO5esqMrdELZKB2IqEsLotQSrGIIuAlRhLYjYJyKT4AbjDIzbXhnarJDR1dgUjSjH65ZCaoNjtZJzIReXAt1kPAxdXwLWjBjS5J1mVYWDO2NISL2SOVHeSylUveGVJgJGzU9ibSEXkW0Ssg9IURtBjzWxUWlsAHLBTYZZALJZIAyQSkReWQOzgoMsLSK3koFIrYy6ASYNaISInYslOJYXxgmjSrQaEi0NK4Dd57N/aP2TfUcQawOlaPXVkkFmLAFScbeSjziHUeoQ08+1rLwC6bqFCnD8GyjQdgKAAXsuc+ocqL+BP3zz1vWrH8MUjRfULF8KSGi9jNGP8Nz77bPyMUfVtS/FfYp/aWo8H+SKNR2J0hHhFqe1bM/8gYSHWNQucP6Fl1LUeLT+hnuKdhHXJotWwfQsHI32hsfumlR1iD2sjj5DEOpKW01j5GP1+kspbltRq29TDr7QehHum1VbCxZi8hvaRksxYHzQyQJy3CK2g3yOQeUfWTjplUsLoIrEoxuC2LgJAwkQsElA5rYXamGiZGoW4Ojy7FYTww6h4GSNKmYbWYJmnWyVhkJFpy2F+oMNEyNQ8i+xYdGVNbkQZLRVPB8TISOcsnKzvJZEPiGenO0XkbND2LXlUHkF6ChnOEV3PqRWY/dB2TjH4ngPTOMfiaQwu0FqjLVWqPW1TqPmRAK6uT2kn9R5X0y2U0/qhXYYzEUte5SWlsCrlk4DOOTOsJxMt0UNLoVkitzLIDIHsMuhSyRUZcC9yDLOTByiVywPglzTsFu4/T/AGoXOoH/AKa/8mnk/wBoH/5H/wAr9WA0P+G/n/IGQTzbY2yRMg5A99uISMSQbvMwvbggX8VpV1K2Krqf4WAI9+8a09koPMXghScd0zBcT7MoSTQ3If8ALckr8G6j45noKeoPH94s+qDR1LXIpu4ddV6dbAfSA5k+0No7G+ufwtGpRfCS5B2MINS3RUDLC6GWh0Ntn93VbZ/IjMPmBF7La4fFJL6jUboQXvSSHFXZPWt/gMP5nrX8TFJdR0seZlX1DTR/Edt7H6wda1/1a/1lV1TTeEv1BS6jQ+H+Qm1/ZzUr1r+VlZ/ON1a6iXEvyYhdqK5cMUnhN4P92ftJ+sbWpq8JCHtI5GGg4FqW6V/N6x+cXt1lMeZfqO06mMeWaHS9i9Ww9Goe+1fyzEJ9V00XyzRj1GqK8Sy/sTqwOlJ91v6iVj1bTN8/kTLqVUltn7Ge1/ANTXnmpcgeaYsH+3M0KtbRPiS/QUldCfiJbU+Y6jzEdi8gJwXKBmlxSWxESSqJou/vlZPYvFYZr+A9lb7sFsUp9Kz0vgnX54mTquo01f6mOx1UK15mx0nZPTVYLKbn+lbuvwTp88zFt6ndZsvdXp/MBZrLJ+hrOGVhVwoCjyAAAHwEx75tvd5E5ZfIe3SATxxsDXJlu0fZzT3gkoK7D/i1gKxP1h0b4/MTW0fULqts5Xkx+rU2QWM5Xkea8X4DdpycjvK/K1ASMfWHVfwnqNPrK7lts/IdhfGfoLUMZY3AJ0ujstOKkew/UUnHvPQfGCsthWszeCZzjH4mNq+yFvW51r+qv7xvieg++Jy6nXxBZ/QzLdXHOxNuzNA6tcf6kH/WU/tGx+CFHqZMA1XZ2rya0e8qf+sPDXT8UgM7pMFXs6D0sYe9Afzhf37H4SsbS09ltv73/wBv/wC0p/aKz8P5/wDAR2bAN3Z7l/xP9n/zDx12fwi8pkBwNf8AMP2R+sn97/0le8/RXHxnUH2Io/E/nPPftBL/AMrHojtD/h/UGAnnmNMoufEvFZLC3U3RmEDiGmfMtNYIKuJnYy9HJVmWst8U1FH3QeR1wt9oncsMssrhhOp0FLelVSx9ZrQn8JSGosXEn9yysn5g+m0VSt4a6l91aD8oSd9jW8n9yHOT8TTaEbTKtk2wbyGkQBUB1p2h69y6MjxizrNfTxJZm7H3mnFAmOuDnpEdQg0ODZaF9pjWx3ConqrdpWEdyRV1Mc4RwHxXhNNq/vK0c+sjxD+obw9GrtrfuyO7pGE4j2apDeE2J7Mhh94zN6nqE2t0mBlNk9H2UqO7NY3syqj8JFnU58JIlSY60XCqqj+7RVP0urfM7xG3VWWL3mc28mu4cuBMa55Zxdad5SPBI00I8MUt5IYW5gkVQn4m+I5QshkIGv3mio4RGXyWafQUM2WppLes1IT+Eieotisdz+5dWSXDHK1gDCgKB5KAB8hEpTcnmTyUbb5Ym4kd43TwUYpcRtFQHUJDxZVkaa5MpEIM5NoHO5YScQ6x6rgDIDEMVPeOK73v/SPkonn+uTzrJ+mP0CaRYqQMRMYOmKuIW4jdUchBRbfmORhg5hWigrCCrix8Mtp1uUZkHbxzYS90FncfcLMQvLoaOdoqkSVU9ZaXBxoNENpn2clWHkbQGGVEHafWiuskMASQoxynfBONzgdDNbp2kndZ244+ZSyzsWTI8VuB885GfV5erymnVW08YCOSwZy23ePxjsAb3NPwEZxMzVbDMFsaZbOUTLccsMV2XZl1DBJysTmcd1B8MiHJDMrxGvxTWpewGaDNBXtA2vclB1en3i8p7FhpX4RFXuyDiHJkvZEjvTdBEZ8nMtcyqISEHGnxNDTIIZw2bzRUdimRvw3eKXbFkNn6RRckMQa9t4/UtirBUSF7iAXUUwsZFWc09MmcjsF1wwIOO7OM1xB95p1LYDMrrr2l2yMHuOsObXP1mHyOJ5fqc+7VWP1f5bBadq4oqs6RBBY8mX45dgzU00couxZpWyYzNYRCHmlTAiU3lki3jNmxjOniUZlR6U1fwgvE0HDukz7uS6GUVJJ0pvIk9iBjp9UxYpSoZl9N2OK0J8ifM+yVlRGMVK1/FwlyDlNt4iD6ziKKzDV3otKAHCZUWOd+TbckAdBvGY0S7E6K/el4+i/Qiuqy2zsjuzM8Y4npdQGGnV1FYZ3Z9kfY8oALZzker5zT0On1NTzZLlbYJ1ullSl3rkyup4lpbPRZ638ucsGz78lT7o/GrUR53RS2pRjkWUWOxGGXP0TGbFGPKFY9z8Tddk7udTkYZDysPUZgdRr7GmuGP0T7kO9ZbiZ9ccjBRRbky8o4OQwHSL+JYHufaEiiGKNXXkxyuWAUkW6OUsOHmmpiE5EktQMSI7kEaOsmXBKHWnO0Tnycyx5RHIz/AB4TQ0rLvgyhfxTWx7oFvc0XCWmfegqGV77RaK3IYhv3MejsirLqaZSUiCi+qEjIg5TXJlI4F4gcCFq3ZDMlqny0161iItJ7jCivwiAk9wiPZbh43/nf/kZ5bW//AKLP9z/UvD4I/JFVoi0eQkXuYrtG+GM29GsovME4Q+TC6hYRWLNMg2mY+S5n+MHrNDTlGZ+vrNF8AvEd8OaIXIuh9p6sxGbwSEpTBdxzRheP/tS81alkpHPbYosRCxLBSz5IJU7ADz3xnE9PplROXfzJ7Lbj0GOnzqrf95znyyBaWhO6Kcr2tzFmFPgeu8KVFQVtnUbFmAOMr5bw9jmp5eFjbfh+vo/IbnqH7dTTUdts+KI36Y1KQKiSwK2uWU9/U2M1oBkVkb+LP8PXcYnuU5fFxx6P18xLV6hXPucvkvIyepoCt6LeRCkjlHmUJHUgfP1TTjLbnJnW2d3jkArpJbwtuSCp3DHJxkAbwkpYj7wLvxsesdkdIa6/Fu7Esx6zyXUrlZLEeEPaavtjuE8UuxAUwyFmyrh1mTLXRwjovI/5Npn53CsBuMYiVKLa8iXTK4OaVPFOm9iDTaSraZlktyGVaxJetkAlZ3hmtiUN9K+0TmtyWXmDIQj490j2l5Lvgwuosw83oRzEWk9zRcIv2mdqIhovYZai3aKwjuSwBFyYw3hFWMkr2izluQA6ld4aDOI1rLNkCfjVmAY5plllZPYyanLTXe0RZcmhor8ImfKW4dI9e1qYtcfWJ+e/5zD6tV7PV2L1z99yKXmpFFgmbELExnamnfM2tDLYJPgR8Ltw0fvjlA4M2OmfKzGmveCiXjFfWO6dlGZonBmnygPiNeEvkxS9BFwNOIdoq9Me7Ku1pTnXw4r3OASc5OD1xAUaB3rvzhfmdJpLdjXgvF69UrGsOvdsEYOBsxGdiCQYrqtLLTSSlwyU9slnFdJpnH/me5GB4XsNYZfcW9u+J2ms1EH/AHWcPwRzi3xyY7X8ZCKErFFjeHnsTUsvMwByRyc2xJ6Z+M3a9P3tynlZ8Gslf3C+z8Msegov4nqtVYFSmp7FDOq1kgBQck+kAcbR2jQxSxFv8gl+mjTHusyvohVrNHqeb95QVyMHxbfIbR6OncVhZMqfs+Yyf1LeG6QIckYck5wrHAPkNotfC6WyTwXrlBbtm20/N+zsa2VW5TyO4JVWG3iHXrMCcMXqFi8dzSUswyjAWarVmzmtZkBx3jFWICrn+H9PXPQezoUMRXyM72snI23B+onn9SaNZrVTKzIb3GBNrNjHa90DZNFyJVvDIPtOninTexBptKu0zbHuVZRrkl6mQKgN414FhlpGi1iJC+aCwdgR8cORHtKtyXwYTWr4pvVv3RWXI14VZFNRELB7D0DIiHBc+pr3nSlsQHgbRdlQLUV7w8GcQCbS2TjPcfQ7zR0rBzWxm9PV4ppTlsAS3NHT6ImdLkYR7Hx2nBVx5+E+/qPzl/2l03vRuXyf8BPRT5ixaZ5Lgd4EHaKjKzQ0c8SDcow4HK03OYgOGabhepyJmXwwwyZ3iSZEil4ZDMlrFwZr1vKASCuDW+KD1Edi0B9xXQ96U5qX1AwxUK1yms+EH+7BODkfKA0XtJd0atmuds/UFfhNZGvZunkRlCNSinC1sbG3ySzePfrkf0xTqUbITXtPiazxj6FqGpJ4PL+0en5dZqAevfWEeeztzL9zCel0cu7Twf8ApX6YN/TzUaO/HAZTwlyACoGG9MtTUxDV86kkscLuR9mUeojnnP3fjgzo9VshY7U+fDLa+gR2Qbk11Qbbn7ylvLdkYDr9YL849pZe+vUd6x236JWR3Swy/tEb6+cWHlYtmtwgaoqR4UzgYPhJJ9ZO2MGamDzFVMbMOG/n/H6CTQ1HmAVzjvFz/EuOUsQD7cHb3SvBOoqrhNr0N9wegNWyHcZYH+rx/wDaeN6xmrWOS9Gh7RYlRhmW4pwHkCOXZvEvMCFxsenzGPjPRQohKnvi+Vn8jMc8Wdr8x1oquUzy9rybMEaWmzwzLkveDiPiT+KPUrYFIu0j5EHYtzgin0oOXBBo9L0Ezp8lGR1SZE6t7nIVNVG1IsEVDaDlySfG3E7tJAOI+IRinZnMyes0+81q57AZRyX6CveUtZMUaTT17TNnLcuWd3iU7iCYMgqV2LLJnEe7k5IFHFNLkRyizBBnbNLgzRVmSnaEI+0G0Se8cTq5q2HqHMPeN5v9UoV2knH0yvoZVEu2xMzgnzQ2GL+KrlDGaHiQRcHn+uTDz0FTzEHLkM4bbiBuiTFjZn5liiWGXM7xenG80dPIFNC/ht2H+MYujmIOD3N7o+KVVBGtdUGSPEdyuN8Dqd+U7QXSJyq1WfBrDf6Eamp2RxFZZTZ2s062NyC2xWYqCK+Qc43K+Mrvnm+YjnWtOtX2uuSzHn5FtHpLoJ9ywef9quI1ajUm2pbE5lUWLYArd4nhJ2J8gkJoaLKKVCbzjj5P+mb+krcYuE+H+gRoLH7tmewVqy4R28PduBjm5j1BOPPrt5xvtqssqhXU5zi33Lwkv1ylyeW1lXsrbIqWI529ATWB6HWwHmdWW5HA5Q1ikMSfV4hIhZGdj7F274xy15I9Do743aF0ye6T+WPPJqbeI6DWWNaveLaELPpm8LPygEFQDhyACMA753GwmtuniSw/U821ZVFqtpxfit/zECpsQOVK2YeLlyEYHIIweu2x9nslmPX1xlFSe88ff/oe6/X6igVnToH71u7bFb3MjBSVKopGcjmz7FEx+paGm7FljxjbnAvoJ4bh9QTUrxKwEGtipwxHd0gjNpywBweg5h8j5S2juzDspxJR9chL6qO5ym8Mjwjjh51qvr5WZhUjqHUknPKWRtxnl6gmZOs0HapTi8Y3aYzVNNLDya/OBMBrcZEXFX3j1C2ATJcPv2kWxOi8jKtt4s0SaHQ2ZEzrY4ZVhLCDXJVAVle8MpFsnyLObLAGtOIxXuSCizIhcYZwt1VG8ZhMq0VacYMvN5RA90bDEQsRISwgkyCpll0ypwidkg+WccU6mrIl4SwcI9ZpusersIYoYYMdRU/QGqbCMT5K34T0urmoUzk+EmY8FmSMsOk+Wm34irjV+FjemjmQRbIwGtuy0364+6CkwnQtB2omI0qsisol8gnE0yphaXhlGZRn5Xmsl3RFs4Yy12istCXafLXIO7dARl6iT0z5gk/P2bjovhV3V2bJ758mPUy8PM1v/wDI01elW8UoGCK1n7US4WwJhRZz7DDDlyANiZuOiu2lqG3cuUZr1V0rsOTe+MIU2VVa/QNZTp6aNRU4BVFRMEEZHNgbFHzv0I9k8zCU9Hq1Cc3KEly/68zajN6e1OT2/gZdtLeKruYgV6dxTdUW38RIBGBuufbNmnUqq6FlbxN7p/II4aW6a7q+5yLeM6S2i7kuIvWnunyGZq2rYKRjmGwOw3+jD9MvhddGfd2uTkm2ls3lZ+jF9VCqzRTVFfa2uM89rTa+qANcAq95WrIe8L0WLYOerk3Knw+4593x9DdG2+z2Vs8yrhmW3jypJ/kzymlsVT7opqM3jHpw01+hr27Q1ajTqtuk1jnClnorr5O8DYLIQ22Wz5eZmM9XVF9reH8zZ/cLIS7oSXpn+JZ/4pROXOm1aKHrTvbVrCg7ZJIPmpPSK6yyrU0SqTy2sr6E06KcLM5WxLjut1Gj1Z1BS2/RvWtbKr+Go5GWA3CnK+wHmO8z+iaipV9nEsvPn6DOo06uhjOH6gvC30Or1a3B2S1PFVW5WvmOeblIOeYhmb0TGOs3WexxWs92z80D01U6m4zW3ga7UpieQi8sd8DM8VmlQAmA6LUYMPZDKKRkOab4lKATI44fqopbXkhjqq3IiMo4ZU+uE6JKKhLFkKuKtG6EWFels3jVkdiEG305EDGW5ZinUDBjcN0UYRpNVB2VnDeq7MUlHBBbiDKs6VnZIKiJdHHcSDgDWUxiuRwgt0+5mgp7EHs3HL8IF83P+0dfy+c1f2h1Ps9P7Ncz/RcmdpIZnnyEbGeERppbmR7T6rrNjRV5LTeEYc25abnbiIrncc6QbROzkOg+vaLskp1tvhMvXHc5mR1Z8U1617opLkd8P1rVVPYBzGtGflzgHAz1idlSssUH4jFfGC7Q8M1fEENuouFWmUGxKkweY8vNlUGw6+kxJHqm7pqIqHZF+6ibNXVpXmuOZ+ZtKNNXVpmrrUKipaAPM7MOYnzJ9c8dq3J66SbziWPpkspSsh3T5a3MNq7BniWccpXSf6nMpH35mxUnjT4/1fYZpk+6n5v7B2qYG4iwAgcJQW58rAoIz7chT8IGG1S7ds27fcrGWKUk/wAexk6eEczacFmI1CtYyqADWoJGdzg55R6uk3pdTu7JxztHEfmvLzx6Av3aj2spxgsxe3zzzjjOxodJpSKwCt1JsqNIR7GxzEqVatVzvsSRgHOMDeZU5d0m1hqLznH0/rkYsurrcYyaeXttywLtBUwptU13KqvV3TWWBmZip5nJDHmO+PPqvTEJp3mallcPOEGil3LDW6Z6S6nlUHrmnPt8a5/OYnTE3r49q8WIan/BeTJ9quzdVhc00/vwlfKKsVg2M5HMw6YGVJPqHWeu1tsKYxbeE+fs2JdPvtz25yseJoKamrprR253StEdiSSzBQCcnrvPD2SU7pSisJs1PAznFm3mhp0AmxMrYMcaygHAw0+oi84BFIdaK2JWxLmj0LbTNtW5AY5gUSga2zELGOSyM7xPVZM0aIYOyD6EZMJbsjkaBKsrM9y3LibidOI7RLJRiuk7xmXBVD/Qg4iFuCRkqxZsqyfLK5IB7BCI47WJDZBVqUl4M4SWpuY8nsSeicWt5riPJAq/MZJ++T+0Nznqu3wiv+RbSRxXnzAbuhmFHkbRgu1BO89BocFbODK6RfFNWx7C8eTT6OraZdktxlcFt5xKw3OEfENT5R6qAOchXXTzGNOXagKWTS8K0vkRkHYgjII9UzbrN8oYithvo9dRVR3dZ2zyhEV2wmQp3Ax0H3z0Ok1MK6U7Je88t/Uzb05z24CuL6sJSeY7AAOfLGRzn5c08pVF3aly8W20aUvdrSMDU3eqiNsddedTdn+HTVk4BPzIm60oNyXFce1f7mE7+xtr8Kwvmd1fEDYltg2fX2iirP8ADpqyBnHq2AMtTRicYf8ArWX/ALmQpKPan+BZfzL+4H7VZWeQ93phVQuzkjuwSF3wWwbM7+uWtrdUFnlyy/r/AC2CaablUp+csv0/phNGqIrHd0MGyyfsw6dzWCHNjFfMkjf6JGOuV5QTbcpbefq+MDs64tvMk8ePO78i/hvDF1OoCVhX01Nv7Tdeu4dySa6A3nhSqnc9D8Q6jUexpc5bSksJePz/AIg7JNLfZtY+n/Jp+NcVKMBWa8oSWNhXGeXGAOceRMS6YpUS9s47vjZ/cytTJTXaUcF1pc2M7IzErunLgbYI2Y/REN1bUWahQ7lhLPhg7RwUe5os4hqpm117jjZnda3NNGtYBS3F9teIwmCaOUNvOktjoml4YnSZl7DI1GjTAmXa9yC+5pSJKEnFNViPU15LGZe8s001DtRTI94Rp8xDUTCJGhVMCZzZYRcYj+nKsVaSnJjc5YRXBpNJVgTMsllnBipAtlGSZZCZAKVhcnFgXAlcnAmpMNA4UWLuY2nsSbviy8t7epgrD5Y/KX6/S46uT/zYf8P4C+llmvHkAavVVoP3lldf87qv4zIrpnL4U39BuEJy+FN/QxHaHiOmbOL6T7nU/hNzSaa+PMGXnRYlvFoy9Ooq5vDZWfc65mpKqzt3ixXtaZqNA2RMq6LT3C8IhxQYEmjkiRmbNzNJbIA92MuH6WL22BIonxPiPdHu1KAkKXLGrO59EBrU8gPtTQ6Z0yOpj7ScsLOF6imr1LrfbFAza5jlc05OEUCuvPMegIa05O48O3sJmnLpOmqTlOT2358vkKR1FkmsGi4iFtrauzxK45WI2OfpD1HO88jS3XNThtjg2ktknyZyzg553Pegq9a0LypyvXUOqrlsb+ua1WqqaSmmsPPnlgZRmsJb+IZRwyxQBQF2r7oNaqm5Acgsjq2B15vRzkdfU4tbo4p+9hy3ewrKGpcu4bnsybgGsJpurASm3SpykIAQBaXsy+3TAB67nMBd1TQKPblv6fzGNLPU1SeyafKfBOjsjY22p1l1tYAUVVg18yepmJOfbtn2zGt6rXHPsK8er/kaXt34RUfkP7tF3WnavSoqeErWobkALbFixDb7k5IPxmfRqI2amNupbazv/wBC1vfKLxy/Exeq7O25UH9n5V6HwsFb2J3IPxRkntV+0umcX2waf0xgyf7Osb3kgjhWmNPOXKs7cq8ylj4F6DLeLqTsWbHkfKY/VNf++uPamkvB+Y7pdP7FPO7Z2+7JiMY4GWynkl8kC/XPiMVIHIp0HiaXt2REeTbcKo6TEvmGNBSsz5Mg+vXadFkoyPHyRNfSbky4EGifxTQsXugovc3fBk8MwdQ9xjwGjCKohMznFtzNKjg5legrk2sgdVGJSRDDKhAyKM7cs6LIBsQhxywyUcCWpmFizgNqd4dSJHH9sGjtOlW+p7E7h8WhHZeap8DJx1w3L8zPc6uiEl3uOWinQ7IK/sms93HzPFefO53J6k9Yolg9vFrGAfUrCQ2FNTBSQrsrjCZh2V7h3DeI20n927L9XOV+ydoG2muz4lkmEE9maantSHXF6YP+ZXuPivUfCZk+m9rzW/oRbpXjMTiFWPMhDL61OZSUZR2ksGdKLi9x/wAOTaZ9z3LobVKN9hvsdhv74s7JLZNr6k4XiQtOFwoCj1AAAfAS0Zyby3k5JeQn1Nsagjm/MXWarBjMa8oo5YHXBdTnziWphgvGWTVVPtMlrctktqfeUlEnIRZ0g48nCDiBmhTucJNS8ehEhsGVoRoqXt0g1ySIeJNvH6eAMwvgKZMFqnhE1m94emBMC17hhpVFpIgA4tx7TUZFti84/wANPG/xA6fGM6fQXXbxW3m9hijS3W7xjt58GB4/2uR893SxHrsYL9wz+M9DpOluPxy+wzZ0+cI5bMvV2kKtk1jHsc5+8TTloE48mb7Ptkej9j+0tF2ED8lh6JZ4Sx+qeh93Web6h062v3sZXoMuuXbnGUbEjaYniBXJnuL14M0NO8oswLTXYh5xyRka0WxWUCOeAuriVK+lbSp9TWoD8iYKWmtfEW/oT7Kb4iwn9rqYeG2pv5bEP4GD/d7Y7uL+xR12LmLX0KWX1b+6WSZUiyn1GTg453fsMk4rNEtknDNtxzRC/T3VN6NtdiH2ZU4Pzn02SysMxqZuuxSXKaPy8jTLwfRYzOWmcitstgNxDJmbYssgBJA4wy9ekrhDEVlFKuyNlCVPrU4//ZZpSWJbidtayaLhPap0wLEWwetTyN8uh+6Z2o6dCfwvBRafu4NHT2u05G4tQ+ooD+BmZLpV3g0zno5+BTqe1mn/AIRa3uVQPvMvHpdvi0jlo7BFr+0+fQqx7XfP3AfnH6unJcvJEtN28iLUcbuP0F9y/qY9DSVoUnXgnou0WoQ+FwP6EP5SLNFTJbovSlnc0Wn7Z6vHp1n31L+Uz5dL0+ePzNeGlqkgivttqh/k/wCmf1lH0nT+T+5ZaGrPiXt221hGzVL7qh+eZRdJ0y8PzDLptHLyxRrO0urbrd8q6R/1jVeg08fw/qCs0tceELH47qf80/Yr/SMLR0f5f1EJVxLdP2luX0gjj3ch+Y2+6VnoK3xsB9mvAd6PtNS4w/NUfaOZfmP0iNnT7I7x3K+zZ9rHR90dGH1WBkVwnHZpi84st4PqFQ5dlUDzZgB98pqKpzXurJ1SbeDQ29s9PUuE5r39SeFM+1z+WYhHpN1jzL3UaVOhss3eyM7xTtbqbsjm7ms/wVErke1+p+4eyamn6bRTvjufmzWo0VNe+O5+bFCR1mpEp1Ne0tFsX1FaaEWpTBjkdzzGohiQRoLN5SyOw3op4eGb7gHbG6oBbf39flzNixR7G8/j85havpVVzzH3WaFvTK7l3Q91/kNuI9sNK65/eq30TXk/MHERq6TfGWMp/UzLOn3Q5Mpq+1+D+5rP81p6f0j9Zq19LTXvv7AFTh+8J9Vxi67+8sZl+gDyp9kbR2vTVV/DHA7VGEfAjSwlpGlTIKAHqEoPLDRHcdCR7iRO7U+UBnBPwJDVWfTs+236yPZx8kC9nDyX2Rw6hz1dz73ad2R8iVXFeCKz8fmZbCL9q8j9MdoeIrp9Ndc3Sqt297Y8K/EkD4zWk8Js+a0wdlkYLxPy2hmaz3sHhEbLJKQOyzwIgSwJRyRYTkDlEtrE5hoLYhaklMHZAggkg4rBesoxqL2JYkcFsFNqyyYCyIFakNFmdZAHGxlxThjHS2QEka+ms2C1MEaCZeplBiLKrpaIG3cAtG8MjKsW5XLAWiIMkhPB11zITJlHKK61wZZvYFXHEhpQ+0XkjaolsXc8pgZU9wmlpRocqkdu6SEWtewm1i7xuDPO6uOWVafYy0uAFCakOdO0Ukj0VEtjt86O3BN+6FVy7xiJhXRwzlZnM6AXUYOQ9Uw+owTNSHB9YJKImimSAPpxOTs4tk9L/tv7R+hoqz9G/U4P+nWf+X2Y9fP8J4vpOny3a/kjyRmi5vSljg5WuZzIhDuLuWVyMOGER5JOQTgSxILpYOMJxWW5WRLAWiSmQwkC0SrDIg4kopNAtywkWJWxAnG8MjNnyE6WDkOadMYJAs1YFwlBlcELJKB2PYCthkZtm5Dlk5BdpU4lkBlyTSVYWG5LknZLKvcKrG0Gx6uOETBlWXT3C6oNmhVsjlzzooi6ewtuGTGI7GNbmTO1VSHI6ul5D6oJmrVsfWtISLWS2F925homVass4oksrFYCqFg5DlEch9YgmakFhHLTJRSyQPmWF8nSZBOT7M4nJHi+vfUX232HL3O1h88AnZR7AMAe6Gk8vJk0UqqCivABInZJcdy+pZRsaqjgs5ZAZxyfYnFHEiRJKNETJBsqMsgLe5OsSGEriXASowokHE5FJAmobELFGffLACoyYZ7GaouTGOnqgJSNeirCC0WCH4omZAV7IotaXSFLZFHLLivbk+cYnHSwkDPLoUksssrWQ2GriEIkG2NxryWkYlch3sjtSzpMmuOXkJzKDecFNhlkL2POxWElsgVWSzIL5SO95IwX9okQsskpArLclIEuASzucE5kcvCD9OkDJmpRDCCCcSozJ4QNY8ukJ2WblfNJwDUzuZ2CyZ9mdgnJUVxsdiNiDsQfVJF0vEjyziHEtrkMNAtAlQ6R8wkopJEDJBtFbiWQGaKwskCo5L0SVbGq4YLCsjIXBTZJQGYr1bbxmCMTVT3wd0iyJs7Sxyxmixdm3COC5RKhkiLzkRLgoYQiFJROYnEYwD2tLpCtsiCLJYKEchNdco2PV1hCriDyORj2opdt5ZIWnLLwEVSjGqlsTMgIyOJbJTtyRcTkUmsIFssxCJCE7MFQtlsFFcSDZkNEqWWTZpAWUsI5R1nS4K0v3hpTAM2qvhOXGcitrAXeGSM2c9z5GkNHQlkvAlRpI+xOyT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a-DK"/>
          </a:p>
        </p:txBody>
      </p:sp>
      <p:pic>
        <p:nvPicPr>
          <p:cNvPr id="1040" name="Picture 16" descr="http://ec.europa.eu/danmark/images/eu-politik/alle_emner/institutionelle/spansk-flag-web.gif"/>
          <p:cNvPicPr>
            <a:picLocks noChangeAspect="1" noChangeArrowheads="1"/>
          </p:cNvPicPr>
          <p:nvPr/>
        </p:nvPicPr>
        <p:blipFill>
          <a:blip r:embed="rId3" cstate="print"/>
          <a:srcRect/>
          <a:stretch>
            <a:fillRect/>
          </a:stretch>
        </p:blipFill>
        <p:spPr bwMode="auto">
          <a:xfrm>
            <a:off x="5436096" y="2924944"/>
            <a:ext cx="2952328" cy="1968220"/>
          </a:xfrm>
          <a:prstGeom prst="rect">
            <a:avLst/>
          </a:prstGeom>
          <a:noFill/>
        </p:spPr>
      </p:pic>
      <p:pic>
        <p:nvPicPr>
          <p:cNvPr id="1042" name="Picture 18" descr="http://a.bimg.dk/node-images/41/5/620x/5041550-dannebrog.jpg"/>
          <p:cNvPicPr>
            <a:picLocks noChangeAspect="1" noChangeArrowheads="1"/>
          </p:cNvPicPr>
          <p:nvPr/>
        </p:nvPicPr>
        <p:blipFill>
          <a:blip r:embed="rId4" cstate="print"/>
          <a:srcRect/>
          <a:stretch>
            <a:fillRect/>
          </a:stretch>
        </p:blipFill>
        <p:spPr bwMode="auto">
          <a:xfrm>
            <a:off x="323528" y="2924944"/>
            <a:ext cx="4104456" cy="2363373"/>
          </a:xfrm>
          <a:prstGeom prst="rect">
            <a:avLst/>
          </a:prstGeom>
          <a:noFill/>
        </p:spPr>
      </p:pic>
      <p:sp>
        <p:nvSpPr>
          <p:cNvPr id="3" name="Rectangle 2"/>
          <p:cNvSpPr/>
          <p:nvPr/>
        </p:nvSpPr>
        <p:spPr>
          <a:xfrm>
            <a:off x="-252536" y="5766919"/>
            <a:ext cx="3574055" cy="584775"/>
          </a:xfrm>
          <a:prstGeom prst="rect">
            <a:avLst/>
          </a:prstGeom>
        </p:spPr>
        <p:txBody>
          <a:bodyPr wrap="none">
            <a:spAutoFit/>
          </a:bodyPr>
          <a:lstStyle/>
          <a:p>
            <a:r>
              <a:rPr lang="da-DK" sz="3200" dirty="0" smtClean="0">
                <a:effectLst>
                  <a:outerShdw blurRad="38100" dist="38100" dir="2700000" algn="tl">
                    <a:srgbClr val="000000">
                      <a:alpha val="43137"/>
                    </a:srgbClr>
                  </a:outerShdw>
                </a:effectLst>
              </a:rPr>
              <a:t>By Julie &amp; Jonathan</a:t>
            </a:r>
            <a:endParaRPr lang="en-US" sz="3200"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6712"/>
            <a:ext cx="7851648" cy="1828800"/>
          </a:xfrm>
        </p:spPr>
        <p:txBody>
          <a:bodyPr>
            <a:normAutofit/>
          </a:bodyPr>
          <a:lstStyle/>
          <a:p>
            <a:pPr algn="ctr"/>
            <a:r>
              <a:rPr lang="en-US" sz="6600" dirty="0" smtClean="0"/>
              <a:t>Overview</a:t>
            </a:r>
            <a:endParaRPr lang="en-US" sz="6600" dirty="0"/>
          </a:p>
        </p:txBody>
      </p:sp>
      <p:sp>
        <p:nvSpPr>
          <p:cNvPr id="3" name="Subtitle 2"/>
          <p:cNvSpPr>
            <a:spLocks noGrp="1"/>
          </p:cNvSpPr>
          <p:nvPr>
            <p:ph type="subTitle" idx="1"/>
          </p:nvPr>
        </p:nvSpPr>
        <p:spPr>
          <a:xfrm>
            <a:off x="533400" y="2693648"/>
            <a:ext cx="7854696" cy="1752600"/>
          </a:xfrm>
        </p:spPr>
        <p:txBody>
          <a:bodyPr>
            <a:noAutofit/>
          </a:bodyPr>
          <a:lstStyle/>
          <a:p>
            <a:pPr marL="514350" indent="-514350" algn="ctr">
              <a:buAutoNum type="arabicPeriod"/>
            </a:pPr>
            <a:r>
              <a:rPr lang="en-US" sz="3600" b="1" dirty="0" smtClean="0">
                <a:effectLst>
                  <a:outerShdw blurRad="38100" dist="38100" dir="2700000" algn="tl">
                    <a:srgbClr val="000000">
                      <a:alpha val="43137"/>
                    </a:srgbClr>
                  </a:outerShdw>
                </a:effectLst>
              </a:rPr>
              <a:t>Largest Cities</a:t>
            </a:r>
          </a:p>
          <a:p>
            <a:pPr marL="514350" indent="-514350" algn="ctr">
              <a:buAutoNum type="arabicPeriod"/>
            </a:pPr>
            <a:r>
              <a:rPr lang="en-US" sz="3600" b="1" dirty="0" smtClean="0">
                <a:effectLst>
                  <a:outerShdw blurRad="38100" dist="38100" dir="2700000" algn="tl">
                    <a:srgbClr val="000000">
                      <a:alpha val="43137"/>
                    </a:srgbClr>
                  </a:outerShdw>
                </a:effectLst>
              </a:rPr>
              <a:t>Unemployment Rate</a:t>
            </a:r>
          </a:p>
          <a:p>
            <a:pPr marL="514350" indent="-514350" algn="ctr">
              <a:buAutoNum type="arabicPeriod"/>
            </a:pPr>
            <a:r>
              <a:rPr lang="en-US" sz="3600" b="1" dirty="0" smtClean="0">
                <a:effectLst>
                  <a:outerShdw blurRad="38100" dist="38100" dir="2700000" algn="tl">
                    <a:srgbClr val="000000">
                      <a:alpha val="43137"/>
                    </a:srgbClr>
                  </a:outerShdw>
                </a:effectLst>
              </a:rPr>
              <a:t>Languages</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23701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3"/>
          <p:cNvGraphicFramePr>
            <a:graphicFrameLocks noGrp="1"/>
          </p:cNvGraphicFramePr>
          <p:nvPr>
            <p:ph idx="1"/>
            <p:extLst>
              <p:ext uri="{D42A27DB-BD31-4B8C-83A1-F6EECF244321}">
                <p14:modId xmlns:p14="http://schemas.microsoft.com/office/powerpoint/2010/main" val="126542936"/>
              </p:ext>
            </p:extLst>
          </p:nvPr>
        </p:nvGraphicFramePr>
        <p:xfrm>
          <a:off x="539552" y="1484784"/>
          <a:ext cx="8157592" cy="4389437"/>
        </p:xfrm>
        <a:graphic>
          <a:graphicData uri="http://schemas.openxmlformats.org/drawingml/2006/chart">
            <c:chart xmlns:c="http://schemas.openxmlformats.org/drawingml/2006/chart" xmlns:r="http://schemas.openxmlformats.org/officeDocument/2006/relationships" r:id="rId3"/>
          </a:graphicData>
        </a:graphic>
      </p:graphicFrame>
      <p:sp>
        <p:nvSpPr>
          <p:cNvPr id="6" name="Rektangel 5"/>
          <p:cNvSpPr/>
          <p:nvPr/>
        </p:nvSpPr>
        <p:spPr>
          <a:xfrm>
            <a:off x="2699792" y="692696"/>
            <a:ext cx="3683316" cy="861774"/>
          </a:xfrm>
          <a:prstGeom prst="rect">
            <a:avLst/>
          </a:prstGeom>
        </p:spPr>
        <p:txBody>
          <a:bodyPr wrap="none">
            <a:spAutoFit/>
          </a:bodyPr>
          <a:lstStyle/>
          <a:p>
            <a:r>
              <a:rPr lang="da-DK" sz="5000" b="1" dirty="0" smtClean="0">
                <a:solidFill>
                  <a:srgbClr val="04617B"/>
                </a:solidFill>
                <a:effectLst>
                  <a:outerShdw blurRad="38100" dist="38100" dir="2700000" algn="tl">
                    <a:srgbClr val="000000">
                      <a:alpha val="43137"/>
                    </a:srgbClr>
                  </a:outerShdw>
                </a:effectLst>
                <a:latin typeface="Calibri"/>
                <a:ea typeface="+mj-ea"/>
                <a:cs typeface="+mj-cs"/>
              </a:rPr>
              <a:t>Largest Cities</a:t>
            </a:r>
            <a:endParaRPr lang="da-DK" b="1" dirty="0">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3"/>
          <p:cNvGraphicFramePr>
            <a:graphicFrameLocks noGrp="1"/>
          </p:cNvGraphicFramePr>
          <p:nvPr>
            <p:ph idx="1"/>
            <p:extLst>
              <p:ext uri="{D42A27DB-BD31-4B8C-83A1-F6EECF244321}">
                <p14:modId xmlns:p14="http://schemas.microsoft.com/office/powerpoint/2010/main" val="3877012617"/>
              </p:ext>
            </p:extLst>
          </p:nvPr>
        </p:nvGraphicFramePr>
        <p:xfrm>
          <a:off x="539552" y="2060848"/>
          <a:ext cx="8208912" cy="4101405"/>
        </p:xfrm>
        <a:graphic>
          <a:graphicData uri="http://schemas.openxmlformats.org/drawingml/2006/chart">
            <c:chart xmlns:c="http://schemas.openxmlformats.org/drawingml/2006/chart" xmlns:r="http://schemas.openxmlformats.org/officeDocument/2006/relationships" r:id="rId3"/>
          </a:graphicData>
        </a:graphic>
      </p:graphicFrame>
      <p:sp>
        <p:nvSpPr>
          <p:cNvPr id="6" name="Rektangel 5"/>
          <p:cNvSpPr/>
          <p:nvPr/>
        </p:nvSpPr>
        <p:spPr>
          <a:xfrm>
            <a:off x="1835696" y="1052736"/>
            <a:ext cx="5693097" cy="861774"/>
          </a:xfrm>
          <a:prstGeom prst="rect">
            <a:avLst/>
          </a:prstGeom>
        </p:spPr>
        <p:txBody>
          <a:bodyPr wrap="none">
            <a:spAutoFit/>
          </a:bodyPr>
          <a:lstStyle/>
          <a:p>
            <a:r>
              <a:rPr lang="da-DK" sz="5000" b="1" dirty="0" err="1">
                <a:solidFill>
                  <a:srgbClr val="04617B"/>
                </a:solidFill>
                <a:effectLst>
                  <a:outerShdw blurRad="38100" dist="38100" dir="2700000" algn="tl">
                    <a:srgbClr val="000000">
                      <a:alpha val="43137"/>
                    </a:srgbClr>
                  </a:outerShdw>
                </a:effectLst>
                <a:latin typeface="Calibri"/>
                <a:ea typeface="+mj-ea"/>
                <a:cs typeface="+mj-cs"/>
              </a:rPr>
              <a:t>Unemployment</a:t>
            </a:r>
            <a:r>
              <a:rPr lang="da-DK" sz="5000" b="1" dirty="0">
                <a:solidFill>
                  <a:srgbClr val="04617B"/>
                </a:solidFill>
                <a:effectLst>
                  <a:outerShdw blurRad="38100" dist="38100" dir="2700000" algn="tl">
                    <a:srgbClr val="000000">
                      <a:alpha val="43137"/>
                    </a:srgbClr>
                  </a:outerShdw>
                </a:effectLst>
                <a:latin typeface="Calibri"/>
                <a:ea typeface="+mj-ea"/>
                <a:cs typeface="+mj-cs"/>
              </a:rPr>
              <a:t> Rate</a:t>
            </a:r>
            <a:endParaRPr lang="da-DK" b="1" dirty="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b="1" dirty="0" err="1" smtClean="0">
                <a:effectLst>
                  <a:outerShdw blurRad="38100" dist="38100" dir="2700000" algn="tl">
                    <a:srgbClr val="000000">
                      <a:alpha val="43137"/>
                    </a:srgbClr>
                  </a:outerShdw>
                </a:effectLst>
              </a:rPr>
              <a:t>Languages</a:t>
            </a:r>
            <a:r>
              <a:rPr lang="da-DK" b="1" dirty="0" smtClean="0">
                <a:effectLst>
                  <a:outerShdw blurRad="38100" dist="38100" dir="2700000" algn="tl">
                    <a:srgbClr val="000000">
                      <a:alpha val="43137"/>
                    </a:srgbClr>
                  </a:outerShdw>
                </a:effectLst>
              </a:rPr>
              <a:t> </a:t>
            </a:r>
            <a:endParaRPr lang="da-DK" b="1" dirty="0">
              <a:effectLst>
                <a:outerShdw blurRad="38100" dist="38100" dir="2700000" algn="tl">
                  <a:srgbClr val="000000">
                    <a:alpha val="43137"/>
                  </a:srgbClr>
                </a:outerShdw>
              </a:effectLst>
            </a:endParaRPr>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2347117998"/>
              </p:ext>
            </p:extLst>
          </p:nvPr>
        </p:nvGraphicFramePr>
        <p:xfrm>
          <a:off x="15153" y="1988840"/>
          <a:ext cx="4176464" cy="33843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 4"/>
          <p:cNvGraphicFramePr/>
          <p:nvPr>
            <p:extLst>
              <p:ext uri="{D42A27DB-BD31-4B8C-83A1-F6EECF244321}">
                <p14:modId xmlns:p14="http://schemas.microsoft.com/office/powerpoint/2010/main" val="3017113659"/>
              </p:ext>
            </p:extLst>
          </p:nvPr>
        </p:nvGraphicFramePr>
        <p:xfrm>
          <a:off x="3707904" y="1988840"/>
          <a:ext cx="5292080" cy="345638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836712"/>
            <a:ext cx="8229600" cy="1143000"/>
          </a:xfrm>
        </p:spPr>
        <p:txBody>
          <a:bodyPr/>
          <a:lstStyle/>
          <a:p>
            <a:pPr algn="ctr"/>
            <a:r>
              <a:rPr lang="da-DK" b="1" dirty="0" err="1" smtClean="0">
                <a:effectLst>
                  <a:outerShdw blurRad="38100" dist="38100" dir="2700000" algn="tl">
                    <a:srgbClr val="000000">
                      <a:alpha val="43137"/>
                    </a:srgbClr>
                  </a:outerShdw>
                </a:effectLst>
              </a:rPr>
              <a:t>Questions</a:t>
            </a:r>
            <a:r>
              <a:rPr lang="da-DK" b="1" dirty="0" smtClean="0">
                <a:effectLst>
                  <a:outerShdw blurRad="38100" dist="38100" dir="2700000" algn="tl">
                    <a:srgbClr val="000000">
                      <a:alpha val="43137"/>
                    </a:srgbClr>
                  </a:outerShdw>
                </a:effectLst>
              </a:rPr>
              <a:t> </a:t>
            </a:r>
            <a:endParaRPr lang="da-DK" b="1" dirty="0">
              <a:effectLst>
                <a:outerShdw blurRad="38100" dist="38100" dir="2700000" algn="tl">
                  <a:srgbClr val="000000">
                    <a:alpha val="43137"/>
                  </a:srgbClr>
                </a:outerShdw>
              </a:effectLst>
            </a:endParaRPr>
          </a:p>
        </p:txBody>
      </p:sp>
      <p:sp>
        <p:nvSpPr>
          <p:cNvPr id="3" name="Pladsholder til indhold 2"/>
          <p:cNvSpPr>
            <a:spLocks noGrp="1"/>
          </p:cNvSpPr>
          <p:nvPr>
            <p:ph idx="1"/>
          </p:nvPr>
        </p:nvSpPr>
        <p:spPr/>
        <p:txBody>
          <a:bodyPr>
            <a:normAutofit lnSpcReduction="10000"/>
          </a:bodyPr>
          <a:lstStyle/>
          <a:p>
            <a:pPr marL="514350" indent="-514350">
              <a:buFont typeface="+mj-lt"/>
              <a:buAutoNum type="arabicPeriod"/>
            </a:pPr>
            <a:endParaRPr lang="da-DK" dirty="0" smtClean="0"/>
          </a:p>
          <a:p>
            <a:pPr marL="514350" indent="-514350">
              <a:buFont typeface="+mj-lt"/>
              <a:buAutoNum type="arabicPeriod"/>
            </a:pPr>
            <a:endParaRPr lang="da-DK" dirty="0" smtClean="0"/>
          </a:p>
          <a:p>
            <a:pPr marL="514350" indent="-514350">
              <a:buFont typeface="+mj-lt"/>
              <a:buAutoNum type="arabicPeriod"/>
            </a:pPr>
            <a:r>
              <a:rPr lang="da-DK" b="1" dirty="0" err="1" smtClean="0">
                <a:effectLst>
                  <a:outerShdw blurRad="38100" dist="38100" dir="2700000" algn="tl">
                    <a:srgbClr val="000000">
                      <a:alpha val="43137"/>
                    </a:srgbClr>
                  </a:outerShdw>
                </a:effectLst>
              </a:rPr>
              <a:t>Which</a:t>
            </a:r>
            <a:r>
              <a:rPr lang="da-DK" b="1" dirty="0" smtClean="0">
                <a:effectLst>
                  <a:outerShdw blurRad="38100" dist="38100" dir="2700000" algn="tl">
                    <a:srgbClr val="000000">
                      <a:alpha val="43137"/>
                    </a:srgbClr>
                  </a:outerShdw>
                </a:effectLst>
              </a:rPr>
              <a:t> country has the </a:t>
            </a:r>
            <a:r>
              <a:rPr lang="da-DK" b="1" dirty="0" err="1" smtClean="0">
                <a:effectLst>
                  <a:outerShdw blurRad="38100" dist="38100" dir="2700000" algn="tl">
                    <a:srgbClr val="000000">
                      <a:alpha val="43137"/>
                    </a:srgbClr>
                  </a:outerShdw>
                </a:effectLst>
              </a:rPr>
              <a:t>biggest</a:t>
            </a:r>
            <a:r>
              <a:rPr lang="da-DK" b="1" dirty="0" smtClean="0">
                <a:effectLst>
                  <a:outerShdw blurRad="38100" dist="38100" dir="2700000" algn="tl">
                    <a:srgbClr val="000000">
                      <a:alpha val="43137"/>
                    </a:srgbClr>
                  </a:outerShdw>
                </a:effectLst>
              </a:rPr>
              <a:t> city, and </a:t>
            </a:r>
            <a:r>
              <a:rPr lang="da-DK" b="1" dirty="0" err="1" smtClean="0">
                <a:effectLst>
                  <a:outerShdw blurRad="38100" dist="38100" dir="2700000" algn="tl">
                    <a:srgbClr val="000000">
                      <a:alpha val="43137"/>
                    </a:srgbClr>
                  </a:outerShdw>
                </a:effectLst>
              </a:rPr>
              <a:t>what</a:t>
            </a:r>
            <a:r>
              <a:rPr lang="da-DK" b="1" dirty="0" smtClean="0">
                <a:effectLst>
                  <a:outerShdw blurRad="38100" dist="38100" dir="2700000" algn="tl">
                    <a:srgbClr val="000000">
                      <a:alpha val="43137"/>
                    </a:srgbClr>
                  </a:outerShdw>
                </a:effectLst>
              </a:rPr>
              <a:t> is the </a:t>
            </a:r>
            <a:r>
              <a:rPr lang="da-DK" b="1" dirty="0" err="1" smtClean="0">
                <a:effectLst>
                  <a:outerShdw blurRad="38100" dist="38100" dir="2700000" algn="tl">
                    <a:srgbClr val="000000">
                      <a:alpha val="43137"/>
                    </a:srgbClr>
                  </a:outerShdw>
                </a:effectLst>
              </a:rPr>
              <a:t>name</a:t>
            </a:r>
            <a:r>
              <a:rPr lang="da-DK" b="1" dirty="0" smtClean="0">
                <a:effectLst>
                  <a:outerShdw blurRad="38100" dist="38100" dir="2700000" algn="tl">
                    <a:srgbClr val="000000">
                      <a:alpha val="43137"/>
                    </a:srgbClr>
                  </a:outerShdw>
                </a:effectLst>
              </a:rPr>
              <a:t>? </a:t>
            </a:r>
          </a:p>
          <a:p>
            <a:pPr marL="514350" indent="-514350">
              <a:buFont typeface="+mj-lt"/>
              <a:buAutoNum type="arabicPeriod"/>
            </a:pPr>
            <a:endParaRPr lang="da-DK" b="1" dirty="0" smtClean="0">
              <a:effectLst>
                <a:outerShdw blurRad="38100" dist="38100" dir="2700000" algn="tl">
                  <a:srgbClr val="000000">
                    <a:alpha val="43137"/>
                  </a:srgbClr>
                </a:outerShdw>
              </a:effectLst>
            </a:endParaRPr>
          </a:p>
          <a:p>
            <a:pPr marL="514350" indent="-514350">
              <a:buFont typeface="+mj-lt"/>
              <a:buAutoNum type="arabicPeriod"/>
            </a:pPr>
            <a:r>
              <a:rPr lang="da-DK" b="1" dirty="0" smtClean="0">
                <a:effectLst>
                  <a:outerShdw blurRad="38100" dist="38100" dir="2700000" algn="tl">
                    <a:srgbClr val="000000">
                      <a:alpha val="43137"/>
                    </a:srgbClr>
                  </a:outerShdw>
                </a:effectLst>
              </a:rPr>
              <a:t> </a:t>
            </a:r>
            <a:r>
              <a:rPr lang="da-DK" b="1" dirty="0" err="1" smtClean="0">
                <a:effectLst>
                  <a:outerShdw blurRad="38100" dist="38100" dir="2700000" algn="tl">
                    <a:srgbClr val="000000">
                      <a:alpha val="43137"/>
                    </a:srgbClr>
                  </a:outerShdw>
                </a:effectLst>
              </a:rPr>
              <a:t>Which</a:t>
            </a:r>
            <a:r>
              <a:rPr lang="da-DK" b="1" dirty="0" smtClean="0">
                <a:effectLst>
                  <a:outerShdw blurRad="38100" dist="38100" dir="2700000" algn="tl">
                    <a:srgbClr val="000000">
                      <a:alpha val="43137"/>
                    </a:srgbClr>
                  </a:outerShdw>
                </a:effectLst>
              </a:rPr>
              <a:t> country has an </a:t>
            </a:r>
            <a:r>
              <a:rPr lang="da-DK" b="1" dirty="0" err="1" smtClean="0">
                <a:effectLst>
                  <a:outerShdw blurRad="38100" dist="38100" dir="2700000" algn="tl">
                    <a:srgbClr val="000000">
                      <a:alpha val="43137"/>
                    </a:srgbClr>
                  </a:outerShdw>
                </a:effectLst>
              </a:rPr>
              <a:t>increasing</a:t>
            </a:r>
            <a:r>
              <a:rPr lang="da-DK" b="1" dirty="0" smtClean="0">
                <a:effectLst>
                  <a:outerShdw blurRad="38100" dist="38100" dir="2700000" algn="tl">
                    <a:srgbClr val="000000">
                      <a:alpha val="43137"/>
                    </a:srgbClr>
                  </a:outerShdw>
                </a:effectLst>
              </a:rPr>
              <a:t> </a:t>
            </a:r>
            <a:r>
              <a:rPr lang="da-DK" b="1" dirty="0" err="1" smtClean="0">
                <a:effectLst>
                  <a:outerShdw blurRad="38100" dist="38100" dir="2700000" algn="tl">
                    <a:srgbClr val="000000">
                      <a:alpha val="43137"/>
                    </a:srgbClr>
                  </a:outerShdw>
                </a:effectLst>
              </a:rPr>
              <a:t>unemployment</a:t>
            </a:r>
            <a:r>
              <a:rPr lang="da-DK" b="1" dirty="0" smtClean="0">
                <a:effectLst>
                  <a:outerShdw blurRad="38100" dist="38100" dir="2700000" algn="tl">
                    <a:srgbClr val="000000">
                      <a:alpha val="43137"/>
                    </a:srgbClr>
                  </a:outerShdw>
                </a:effectLst>
              </a:rPr>
              <a:t> rate? </a:t>
            </a:r>
          </a:p>
          <a:p>
            <a:pPr marL="514350" indent="-514350">
              <a:buFont typeface="+mj-lt"/>
              <a:buAutoNum type="arabicPeriod"/>
            </a:pPr>
            <a:endParaRPr lang="da-DK" b="1" dirty="0" smtClean="0">
              <a:effectLst>
                <a:outerShdw blurRad="38100" dist="38100" dir="2700000" algn="tl">
                  <a:srgbClr val="000000">
                    <a:alpha val="43137"/>
                  </a:srgbClr>
                </a:outerShdw>
              </a:effectLst>
            </a:endParaRPr>
          </a:p>
          <a:p>
            <a:pPr marL="514350" indent="-514350">
              <a:buFont typeface="+mj-lt"/>
              <a:buAutoNum type="arabicPeriod"/>
            </a:pPr>
            <a:r>
              <a:rPr lang="da-DK" b="1" dirty="0" smtClean="0">
                <a:effectLst>
                  <a:outerShdw blurRad="38100" dist="38100" dir="2700000" algn="tl">
                    <a:srgbClr val="000000">
                      <a:alpha val="43137"/>
                    </a:srgbClr>
                  </a:outerShdw>
                </a:effectLst>
              </a:rPr>
              <a:t>Which  country has the highest percentage of the population speaking the native language?</a:t>
            </a:r>
            <a:endParaRPr lang="da-DK" b="1" dirty="0">
              <a:effectLst>
                <a:outerShdw blurRad="38100" dist="38100" dir="2700000" algn="tl">
                  <a:srgbClr val="000000">
                    <a:alpha val="43137"/>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løb">
  <a:themeElements>
    <a:clrScheme name="Forløb">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orløb">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rløb">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91</TotalTime>
  <Words>324</Words>
  <Application>Microsoft Office PowerPoint</Application>
  <PresentationFormat>On-screen Show (4:3)</PresentationFormat>
  <Paragraphs>45</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Forløb</vt:lpstr>
      <vt:lpstr>A Comparison of  Denmark and Spain</vt:lpstr>
      <vt:lpstr>Overview</vt:lpstr>
      <vt:lpstr>PowerPoint Presentation</vt:lpstr>
      <vt:lpstr>PowerPoint Presentation</vt:lpstr>
      <vt:lpstr>Languages </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Comparison of  Denmark and Spain</dc:title>
  <dc:creator>Maja</dc:creator>
  <cp:lastModifiedBy>User</cp:lastModifiedBy>
  <cp:revision>13</cp:revision>
  <dcterms:created xsi:type="dcterms:W3CDTF">2014-05-09T13:15:27Z</dcterms:created>
  <dcterms:modified xsi:type="dcterms:W3CDTF">2017-11-09T06:03:12Z</dcterms:modified>
</cp:coreProperties>
</file>