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57" r:id="rId8"/>
    <p:sldId id="268" r:id="rId9"/>
    <p:sldId id="269" r:id="rId10"/>
    <p:sldId id="273" r:id="rId11"/>
    <p:sldId id="265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474" autoAdjust="0"/>
  </p:normalViewPr>
  <p:slideViewPr>
    <p:cSldViewPr>
      <p:cViewPr>
        <p:scale>
          <a:sx n="42" d="100"/>
          <a:sy n="42" d="100"/>
        </p:scale>
        <p:origin x="-2382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050B-AE1F-4428-8F07-23DC48DD08D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095BE4-503A-44DA-96D1-B6A4844D76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050B-AE1F-4428-8F07-23DC48DD08D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5BE4-503A-44DA-96D1-B6A4844D76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1095BE4-503A-44DA-96D1-B6A4844D768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050B-AE1F-4428-8F07-23DC48DD08D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050B-AE1F-4428-8F07-23DC48DD08D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1095BE4-503A-44DA-96D1-B6A4844D76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050B-AE1F-4428-8F07-23DC48DD08D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095BE4-503A-44DA-96D1-B6A4844D76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380050B-AE1F-4428-8F07-23DC48DD08D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5BE4-503A-44DA-96D1-B6A4844D76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050B-AE1F-4428-8F07-23DC48DD08D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1095BE4-503A-44DA-96D1-B6A4844D768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050B-AE1F-4428-8F07-23DC48DD08D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1095BE4-503A-44DA-96D1-B6A4844D76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050B-AE1F-4428-8F07-23DC48DD08D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095BE4-503A-44DA-96D1-B6A4844D76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095BE4-503A-44DA-96D1-B6A4844D768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050B-AE1F-4428-8F07-23DC48DD08D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1095BE4-503A-44DA-96D1-B6A4844D76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380050B-AE1F-4428-8F07-23DC48DD08D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380050B-AE1F-4428-8F07-23DC48DD08D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095BE4-503A-44DA-96D1-B6A4844D768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speaking test review</a:t>
            </a:r>
          </a:p>
          <a:p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Units 4-6</a:t>
            </a:r>
            <a:endParaRPr lang="en-US" sz="40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 CHOICE</a:t>
            </a:r>
            <a:b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4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4876800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WRITTEN  TEST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5635752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SPOKEN TEST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5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000"/>
            <a:ext cx="4071937" cy="6094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 rot="5400000">
            <a:off x="-3506724" y="2866378"/>
            <a:ext cx="8534400" cy="7589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SPOKEN TEST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63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223963"/>
            <a:ext cx="4762500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 rot="5400000">
            <a:off x="-3506724" y="2866378"/>
            <a:ext cx="8534400" cy="7589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SPOKEN TEST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35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0710"/>
            <a:ext cx="9144000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WRITTEN  TEST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Vocabulary: pictures and fill in the blank  - spelling must be correct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4000" dirty="0"/>
              <a:t>1. </a:t>
            </a:r>
            <a:r>
              <a:rPr lang="en-US" sz="4000" dirty="0" smtClean="0"/>
              <a:t>Unit </a:t>
            </a:r>
            <a:r>
              <a:rPr lang="en-US" sz="4000" dirty="0"/>
              <a:t>10 – extreme weather</a:t>
            </a:r>
          </a:p>
          <a:p>
            <a:r>
              <a:rPr lang="en-US" sz="4000" dirty="0"/>
              <a:t>2. Unit 11 – </a:t>
            </a:r>
            <a:r>
              <a:rPr lang="en-US" sz="4000" dirty="0" smtClean="0"/>
              <a:t>school </a:t>
            </a:r>
            <a:r>
              <a:rPr lang="en-US" sz="4000" dirty="0"/>
              <a:t>and clubs</a:t>
            </a:r>
          </a:p>
          <a:p>
            <a:r>
              <a:rPr lang="en-US" sz="4000" dirty="0"/>
              <a:t>3. Unit 12 – real estate and locations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WRITTEN  TEST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C00000"/>
                </a:solidFill>
              </a:rPr>
              <a:t>Reading: read and answer</a:t>
            </a:r>
            <a:endParaRPr lang="en-US" sz="4400" dirty="0">
              <a:solidFill>
                <a:srgbClr val="C00000"/>
              </a:solidFill>
            </a:endParaRPr>
          </a:p>
          <a:p>
            <a:r>
              <a:rPr lang="en-US" sz="4000" dirty="0"/>
              <a:t>1. </a:t>
            </a:r>
            <a:r>
              <a:rPr lang="en-US" sz="4000" dirty="0" smtClean="0"/>
              <a:t>Unit </a:t>
            </a:r>
            <a:r>
              <a:rPr lang="en-US" sz="4000" dirty="0"/>
              <a:t>12 </a:t>
            </a:r>
            <a:r>
              <a:rPr lang="en-US" sz="4000" dirty="0" smtClean="0"/>
              <a:t>Reading Comprehension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81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WRITTEN  TEST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C00000"/>
                </a:solidFill>
              </a:rPr>
              <a:t>Grammar:  Fill in the blanks, answer questions</a:t>
            </a:r>
            <a:endParaRPr lang="en-US" sz="4400" dirty="0">
              <a:solidFill>
                <a:srgbClr val="C00000"/>
              </a:solidFill>
            </a:endParaRPr>
          </a:p>
          <a:p>
            <a:r>
              <a:rPr lang="en-US" sz="4000" dirty="0"/>
              <a:t>1. Unit 10 – modals – might/must/can’t. modal possibility %</a:t>
            </a:r>
          </a:p>
          <a:p>
            <a:r>
              <a:rPr lang="en-US" sz="4000" dirty="0"/>
              <a:t>2. </a:t>
            </a:r>
            <a:r>
              <a:rPr lang="en-US" sz="4000" dirty="0" smtClean="0"/>
              <a:t>Unit </a:t>
            </a:r>
            <a:r>
              <a:rPr lang="en-US" sz="4000" dirty="0"/>
              <a:t>11 – Used to/ use to (past, questions, negative past)</a:t>
            </a:r>
          </a:p>
          <a:p>
            <a:r>
              <a:rPr lang="en-US" sz="4000" dirty="0"/>
              <a:t>3. </a:t>
            </a:r>
            <a:r>
              <a:rPr lang="en-US" sz="4000" dirty="0" smtClean="0"/>
              <a:t>Unit </a:t>
            </a:r>
            <a:r>
              <a:rPr lang="en-US" sz="4000" dirty="0"/>
              <a:t>12 – If + Modals (Positive/negative outcome &amp; sentences/ Yes/no questions, WH Questions)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6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WRITTEN  TEST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Bonus</a:t>
            </a:r>
            <a:r>
              <a:rPr lang="en-US" sz="4800" b="1" dirty="0">
                <a:solidFill>
                  <a:srgbClr val="C00000"/>
                </a:solidFill>
              </a:rPr>
              <a:t>: </a:t>
            </a:r>
            <a:endParaRPr lang="en-US" sz="4800" dirty="0">
              <a:solidFill>
                <a:srgbClr val="C00000"/>
              </a:solidFill>
            </a:endParaRPr>
          </a:p>
          <a:p>
            <a:r>
              <a:rPr lang="en-US" sz="3600" dirty="0"/>
              <a:t>Identify Parts of speech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(Worksheet from </a:t>
            </a:r>
            <a:r>
              <a:rPr lang="en-US" sz="3600" dirty="0"/>
              <a:t>beginning of class)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SPOKEN TEST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Modals with Possibility</a:t>
            </a:r>
            <a:endParaRPr lang="en-US" sz="4800" dirty="0">
              <a:solidFill>
                <a:srgbClr val="002060"/>
              </a:solidFill>
            </a:endParaRPr>
          </a:p>
          <a:p>
            <a:r>
              <a:rPr lang="en-US" sz="3600" dirty="0"/>
              <a:t>I will show you different signs, you need to use a correct Unit 12 sentence to show the </a:t>
            </a:r>
            <a:r>
              <a:rPr lang="en-US" sz="3600" dirty="0" smtClean="0"/>
              <a:t>possible </a:t>
            </a:r>
            <a:r>
              <a:rPr lang="en-US" sz="3600" dirty="0"/>
              <a:t>outcome.</a:t>
            </a:r>
          </a:p>
          <a:p>
            <a:r>
              <a:rPr lang="en-US" sz="3600" dirty="0"/>
              <a:t>For example: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I…I might, may, will….</a:t>
            </a:r>
          </a:p>
          <a:p>
            <a:r>
              <a:rPr lang="en-US" sz="3600" dirty="0"/>
              <a:t>Choose 3 out of the 5 signs here. I will give you 2 surprise ones at your test.</a:t>
            </a:r>
          </a:p>
          <a:p>
            <a:r>
              <a:rPr lang="en-US" sz="3600" dirty="0"/>
              <a:t>Also, I will ask you follow up questions but your answers don’t have to be in perfect grammar.</a:t>
            </a:r>
          </a:p>
        </p:txBody>
      </p:sp>
    </p:spTree>
    <p:extLst>
      <p:ext uri="{BB962C8B-B14F-4D97-AF65-F5344CB8AC3E}">
        <p14:creationId xmlns:p14="http://schemas.microsoft.com/office/powerpoint/2010/main" val="10107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sig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801"/>
            <a:ext cx="5867400" cy="588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 rot="5400000">
            <a:off x="-3506724" y="2866378"/>
            <a:ext cx="8534400" cy="7589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SPOKEN TEST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157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25880"/>
            <a:ext cx="7724838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28600" y="304800"/>
            <a:ext cx="8534400" cy="7589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SPOKEN TEST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48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36320"/>
            <a:ext cx="6207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28600" y="304800"/>
            <a:ext cx="8534400" cy="7589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SPOKEN TEST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35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197</TotalTime>
  <Words>241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SMART CHOICE LEVEL 4</vt:lpstr>
      <vt:lpstr> WRITTEN  TEST</vt:lpstr>
      <vt:lpstr> WRITTEN  TEST</vt:lpstr>
      <vt:lpstr> WRITTEN  TEST</vt:lpstr>
      <vt:lpstr> WRITTEN  TEST</vt:lpstr>
      <vt:lpstr> SPOKEN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2016-12-09T00:41:28Z</dcterms:created>
  <dcterms:modified xsi:type="dcterms:W3CDTF">2017-06-05T06:22:59Z</dcterms:modified>
</cp:coreProperties>
</file>