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56" r:id="rId2"/>
    <p:sldId id="260" r:id="rId3"/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85"/>
    <a:srgbClr val="F4C25E"/>
    <a:srgbClr val="FF6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640" autoAdjust="0"/>
  </p:normalViewPr>
  <p:slideViewPr>
    <p:cSldViewPr>
      <p:cViewPr>
        <p:scale>
          <a:sx n="71" d="100"/>
          <a:sy n="71" d="100"/>
        </p:scale>
        <p:origin x="-154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D3FCC-E459-4840-9680-68F1F5E5673F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20B94-4088-42DF-AA55-35A3BE0F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2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20B94-4088-42DF-AA55-35A3BE0FF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F0E5D3-F60B-42D0-B9F5-F12ECFCADF9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B159AB-7B0C-455F-ACAF-3711E5CE34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83058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Due: December 14</a:t>
            </a:r>
            <a:r>
              <a:rPr lang="en-US" sz="4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th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 and 18</a:t>
            </a:r>
            <a:r>
              <a:rPr lang="en-US" sz="4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th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ty BT" pitchFamily="2" charset="0"/>
            </a:endParaRPr>
          </a:p>
          <a:p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ty B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33732"/>
            <a:ext cx="8305800" cy="1981200"/>
          </a:xfrm>
        </p:spPr>
        <p:txBody>
          <a:bodyPr/>
          <a:lstStyle/>
          <a:p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Elderberry Final</a:t>
            </a:r>
            <a:endParaRPr lang="en-US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ty B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66700" y="3886200"/>
            <a:ext cx="9677400" cy="1143000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  <a:ln>
            <a:noFill/>
          </a:ln>
          <a:effectLst>
            <a:outerShdw blurRad="95000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06188" y="5181600"/>
            <a:ext cx="9677400" cy="1099746"/>
          </a:xfrm>
          <a:prstGeom prst="rect">
            <a:avLst/>
          </a:prstGeom>
          <a:solidFill>
            <a:srgbClr val="FF6512">
              <a:alpha val="32000"/>
            </a:srgbClr>
          </a:solidFill>
          <a:ln>
            <a:noFill/>
          </a:ln>
          <a:effectLst>
            <a:outerShdw blurRad="95000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3962400"/>
            <a:ext cx="8610600" cy="2819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lphaUcPeriod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Prepare your class file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with all your assignments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 weekly order by Dec. 14.</a:t>
            </a:r>
          </a:p>
          <a:p>
            <a:pPr marL="514350" indent="-514350" algn="l">
              <a:buAutoNum type="alphaUcPeriod"/>
            </a:pPr>
            <a:endParaRPr lang="en-US" sz="32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514350" indent="-514350" algn="l">
              <a:buAutoNum type="alphaUcPeriod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Choose a Project and complete it by Dec. 18.</a:t>
            </a:r>
          </a:p>
        </p:txBody>
      </p:sp>
    </p:spTree>
    <p:extLst>
      <p:ext uri="{BB962C8B-B14F-4D97-AF65-F5344CB8AC3E}">
        <p14:creationId xmlns:p14="http://schemas.microsoft.com/office/powerpoint/2010/main" val="29199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08" l="0" r="99918">
                        <a14:foregroundMark x1="14461" y1="60829" x2="14461" y2="60829"/>
                        <a14:foregroundMark x1="11111" y1="57235" x2="11111" y2="57235"/>
                        <a14:foregroundMark x1="16340" y1="71060" x2="16340" y2="71060"/>
                        <a14:foregroundMark x1="52369" y1="77972" x2="52369" y2="77972"/>
                        <a14:foregroundMark x1="81536" y1="62028" x2="81536" y2="62028"/>
                        <a14:foregroundMark x1="53840" y1="74931" x2="53840" y2="74931"/>
                        <a14:foregroundMark x1="81944" y1="28387" x2="81944" y2="28387"/>
                        <a14:foregroundMark x1="81944" y1="34194" x2="81944" y2="34194"/>
                        <a14:foregroundMark x1="89542" y1="30507" x2="89542" y2="30507"/>
                        <a14:foregroundMark x1="88235" y1="35853" x2="88235" y2="35853"/>
                        <a14:foregroundMark x1="73448" y1="29862" x2="73448" y2="29862"/>
                        <a14:foregroundMark x1="73284" y1="37696" x2="73284" y2="37696"/>
                        <a14:foregroundMark x1="60948" y1="81751" x2="60948" y2="81751"/>
                        <a14:foregroundMark x1="29330" y1="67005" x2="29330" y2="67005"/>
                        <a14:foregroundMark x1="17647" y1="36498" x2="17647" y2="36498"/>
                        <a14:foregroundMark x1="18546" y1="27281" x2="18546" y2="27281"/>
                        <a14:foregroundMark x1="19363" y1="44424" x2="19363" y2="44424"/>
                        <a14:foregroundMark x1="20425" y1="62488" x2="20425" y2="62488"/>
                        <a14:foregroundMark x1="22059" y1="78710" x2="22059" y2="78710"/>
                        <a14:foregroundMark x1="20997" y1="72074" x2="20997" y2="72074"/>
                        <a14:foregroundMark x1="9804" y1="27005" x2="9804" y2="27005"/>
                        <a14:foregroundMark x1="15931" y1="24147" x2="15931" y2="24147"/>
                        <a14:foregroundMark x1="18301" y1="18433" x2="18301" y2="18433"/>
                        <a14:foregroundMark x1="54167" y1="68203" x2="54167" y2="68203"/>
                        <a14:foregroundMark x1="49428" y1="68940" x2="49428" y2="68940"/>
                        <a14:foregroundMark x1="22059" y1="64608" x2="22059" y2="6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4" y="152400"/>
            <a:ext cx="7412891" cy="6571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2300" y="26670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Thinking &amp; Discussion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ty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66700" y="341934"/>
            <a:ext cx="9677400" cy="2592730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  <a:ln>
            <a:noFill/>
          </a:ln>
          <a:effectLst>
            <a:outerShdw blurRad="95000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52800"/>
            <a:ext cx="8610600" cy="2971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Include your name &amp; class on the front.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Use tabs to label each week of assignments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Make sure to include Midterm Rubric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Turn in by December 14</a:t>
            </a:r>
            <a:r>
              <a:rPr lang="en-US" sz="32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will return it on Dec. 18th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6600" y="1064466"/>
            <a:ext cx="54102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A. Prepare Class File: </a:t>
            </a:r>
            <a:b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Assignments filed in order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Maiandra G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57700" y="2359866"/>
            <a:ext cx="152400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86500" y="2359866"/>
            <a:ext cx="152400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057900" y="2314147"/>
            <a:ext cx="152400" cy="12191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08" l="0" r="99918">
                        <a14:foregroundMark x1="14461" y1="60829" x2="14461" y2="60829"/>
                        <a14:foregroundMark x1="11111" y1="57235" x2="11111" y2="57235"/>
                        <a14:foregroundMark x1="16340" y1="71060" x2="16340" y2="71060"/>
                        <a14:foregroundMark x1="52369" y1="77972" x2="52369" y2="77972"/>
                        <a14:foregroundMark x1="81536" y1="62028" x2="81536" y2="62028"/>
                        <a14:foregroundMark x1="53840" y1="74931" x2="53840" y2="74931"/>
                        <a14:foregroundMark x1="81944" y1="28387" x2="81944" y2="28387"/>
                        <a14:foregroundMark x1="81944" y1="34194" x2="81944" y2="34194"/>
                        <a14:foregroundMark x1="89542" y1="30507" x2="89542" y2="30507"/>
                        <a14:foregroundMark x1="88235" y1="35853" x2="88235" y2="35853"/>
                        <a14:foregroundMark x1="73448" y1="29862" x2="73448" y2="29862"/>
                        <a14:foregroundMark x1="73284" y1="37696" x2="73284" y2="37696"/>
                        <a14:foregroundMark x1="60948" y1="81751" x2="60948" y2="81751"/>
                        <a14:foregroundMark x1="29330" y1="67005" x2="29330" y2="67005"/>
                        <a14:foregroundMark x1="17647" y1="36498" x2="17647" y2="36498"/>
                        <a14:foregroundMark x1="18546" y1="27281" x2="18546" y2="27281"/>
                        <a14:foregroundMark x1="19363" y1="44424" x2="19363" y2="44424"/>
                        <a14:foregroundMark x1="20425" y1="62488" x2="20425" y2="62488"/>
                        <a14:foregroundMark x1="22059" y1="78710" x2="22059" y2="78710"/>
                        <a14:foregroundMark x1="20997" y1="72074" x2="20997" y2="72074"/>
                        <a14:foregroundMark x1="9804" y1="27005" x2="9804" y2="27005"/>
                        <a14:foregroundMark x1="15931" y1="24147" x2="15931" y2="24147"/>
                        <a14:foregroundMark x1="18301" y1="18433" x2="18301" y2="18433"/>
                        <a14:foregroundMark x1="54167" y1="68203" x2="54167" y2="68203"/>
                        <a14:foregroundMark x1="49428" y1="68940" x2="49428" y2="68940"/>
                        <a14:foregroundMark x1="22059" y1="64608" x2="22059" y2="6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5" y="341934"/>
            <a:ext cx="2922709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2100" y="13141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Thinking &amp; Discussion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ty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66700" y="455270"/>
            <a:ext cx="9677400" cy="2211730"/>
          </a:xfrm>
          <a:prstGeom prst="rect">
            <a:avLst/>
          </a:prstGeom>
          <a:solidFill>
            <a:srgbClr val="FF6512">
              <a:alpha val="32000"/>
            </a:srgbClr>
          </a:solidFill>
          <a:ln>
            <a:noFill/>
          </a:ln>
          <a:effectLst>
            <a:outerShdw blurRad="95000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ty BT" pitchFamily="2" charset="0"/>
              </a:rPr>
              <a:t>B. Choose 1 of the following project ideas</a:t>
            </a:r>
          </a:p>
          <a:p>
            <a:pPr algn="ctr"/>
            <a:endParaRPr lang="en-US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inspired by one of the topics we covered in this class</a:t>
            </a:r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58857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Write a song and perform it.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Write a poem, memorize &amp; perform it.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Create a piece of art (draw, paint, collage, poster)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Write a 1000 word essay about something that impacted you from these topics. </a:t>
            </a: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(Intro, Body, Conclusion)</a:t>
            </a:r>
          </a:p>
          <a:p>
            <a:pPr marL="514350" indent="-514350">
              <a:buAutoNum type="arabicPeriod" startAt="5"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Create a speech with PPT &amp; perform it.</a:t>
            </a: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         (using speech principles)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2316481"/>
            <a:ext cx="3352800" cy="121919"/>
            <a:chOff x="2743200" y="1706881"/>
            <a:chExt cx="3352800" cy="12191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743200" y="1752600"/>
              <a:ext cx="15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1752600"/>
              <a:ext cx="15240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343400" y="1706881"/>
              <a:ext cx="152400" cy="1219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4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7047"/>
              </p:ext>
            </p:extLst>
          </p:nvPr>
        </p:nvGraphicFramePr>
        <p:xfrm>
          <a:off x="381000" y="457200"/>
          <a:ext cx="8534401" cy="5801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4244"/>
                <a:gridCol w="3544956"/>
                <a:gridCol w="3505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Date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Assignment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Homework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12/3 </a:t>
                      </a:r>
                      <a:r>
                        <a:rPr lang="en-US" baseline="0" dirty="0" smtClean="0"/>
                        <a:t>2pm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7D1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 Discussion/FINAL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info</a:t>
                      </a:r>
                      <a:endParaRPr lang="en-US" dirty="0"/>
                    </a:p>
                  </a:txBody>
                  <a:tcPr>
                    <a:solidFill>
                      <a:srgbClr val="F7D1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Finish GS Essay, Decide</a:t>
                      </a:r>
                      <a:r>
                        <a:rPr lang="en-US" baseline="0" dirty="0" smtClean="0"/>
                        <a:t> which project for the FINAL</a:t>
                      </a:r>
                      <a:endParaRPr lang="en-US" dirty="0"/>
                    </a:p>
                  </a:txBody>
                  <a:tcPr>
                    <a:solidFill>
                      <a:srgbClr val="F7D185"/>
                    </a:solidFill>
                  </a:tcPr>
                </a:tc>
              </a:tr>
              <a:tr h="1275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12/5 3pm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Discuss Greatest Showman</a:t>
                      </a:r>
                      <a:r>
                        <a:rPr lang="en-US" baseline="0" dirty="0" smtClean="0"/>
                        <a:t> Essays in </a:t>
                      </a:r>
                      <a:r>
                        <a:rPr lang="en-US" baseline="0" dirty="0" smtClean="0"/>
                        <a:t>class while meeting with Jennifer to tell me your FINAL Project choice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r>
                        <a:rPr lang="en-US" baseline="0" dirty="0" smtClean="0"/>
                        <a:t> preparing your FINAL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12/10</a:t>
                      </a:r>
                      <a:r>
                        <a:rPr lang="en-US" baseline="0" dirty="0" smtClean="0"/>
                        <a:t> 2pm</a:t>
                      </a:r>
                      <a:endParaRPr lang="en-US" dirty="0" smtClean="0"/>
                    </a:p>
                  </a:txBody>
                  <a:tcPr>
                    <a:solidFill>
                      <a:srgbClr val="F7D1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Listen/Discuss</a:t>
                      </a:r>
                      <a:r>
                        <a:rPr lang="en-US" baseline="0" dirty="0" smtClean="0"/>
                        <a:t>: </a:t>
                      </a:r>
                    </a:p>
                    <a:p>
                      <a:r>
                        <a:rPr lang="en-US" baseline="0" dirty="0" smtClean="0"/>
                        <a:t>“This is Me”</a:t>
                      </a:r>
                      <a:endParaRPr lang="en-US" dirty="0"/>
                    </a:p>
                  </a:txBody>
                  <a:tcPr>
                    <a:solidFill>
                      <a:srgbClr val="F7D1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Prepare your FINAL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7D1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12/12 3pm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Meetings 1 – with Jennifer for </a:t>
                      </a:r>
                      <a:r>
                        <a:rPr lang="en-US" dirty="0" smtClean="0"/>
                        <a:t>Final </a:t>
                      </a:r>
                      <a:r>
                        <a:rPr lang="en-US" dirty="0" smtClean="0"/>
                        <a:t>Help – practice</a:t>
                      </a:r>
                      <a:r>
                        <a:rPr lang="en-US" baseline="0" dirty="0" smtClean="0"/>
                        <a:t> session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sign up for meetings)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Prepare your FINAL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12/17 3pm</a:t>
                      </a:r>
                      <a:endParaRPr lang="en-US" dirty="0" smtClean="0"/>
                    </a:p>
                  </a:txBody>
                  <a:tcPr>
                    <a:solidFill>
                      <a:srgbClr val="F7D1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Meetings 2 – do NOT MISS your meeting!!! Turn in your FILE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7D1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D185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12/19 </a:t>
                      </a:r>
                      <a:r>
                        <a:rPr lang="en-US" baseline="0" dirty="0" smtClean="0"/>
                        <a:t>2pm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Perform/Share</a:t>
                      </a:r>
                      <a:r>
                        <a:rPr lang="en-US" baseline="0" dirty="0" smtClean="0"/>
                        <a:t> your FINAL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 your File from</a:t>
                      </a:r>
                      <a:r>
                        <a:rPr lang="en-US" baseline="0" dirty="0" smtClean="0"/>
                        <a:t> Jennifer.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12/20 </a:t>
                      </a:r>
                      <a:r>
                        <a:rPr lang="en-US" baseline="0" dirty="0" smtClean="0"/>
                        <a:t>2pm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Perform/Share</a:t>
                      </a:r>
                      <a:r>
                        <a:rPr lang="en-US" baseline="0" dirty="0" smtClean="0"/>
                        <a:t> your FINAL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3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6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</TotalTime>
  <Words>257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Paper</vt:lpstr>
      <vt:lpstr>Elderberry Final</vt:lpstr>
      <vt:lpstr>PowerPoint Presentation</vt:lpstr>
      <vt:lpstr>A. Prepare Class File:  Assignments filed in order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2018-11-29T05:46:16Z</dcterms:created>
  <dcterms:modified xsi:type="dcterms:W3CDTF">2018-12-03T04:47:33Z</dcterms:modified>
</cp:coreProperties>
</file>