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56" r:id="rId2"/>
    <p:sldId id="257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852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B1BA5-6E6E-468E-B4E8-701384E2EE21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8C0B22-A68C-444A-983B-8A153C333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89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58BD1CC-1E2D-4B19-A4CE-C5EE4FF9065D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FF377E8-B854-45CA-BDCB-934F5124A16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D1CC-1E2D-4B19-A4CE-C5EE4FF9065D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77E8-B854-45CA-BDCB-934F5124A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D1CC-1E2D-4B19-A4CE-C5EE4FF9065D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77E8-B854-45CA-BDCB-934F5124A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D1CC-1E2D-4B19-A4CE-C5EE4FF9065D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77E8-B854-45CA-BDCB-934F5124A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D1CC-1E2D-4B19-A4CE-C5EE4FF9065D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77E8-B854-45CA-BDCB-934F5124A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D1CC-1E2D-4B19-A4CE-C5EE4FF9065D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77E8-B854-45CA-BDCB-934F5124A1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D1CC-1E2D-4B19-A4CE-C5EE4FF9065D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77E8-B854-45CA-BDCB-934F5124A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D1CC-1E2D-4B19-A4CE-C5EE4FF9065D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77E8-B854-45CA-BDCB-934F5124A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D1CC-1E2D-4B19-A4CE-C5EE4FF9065D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77E8-B854-45CA-BDCB-934F5124A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D1CC-1E2D-4B19-A4CE-C5EE4FF9065D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77E8-B854-45CA-BDCB-934F5124A16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BD1CC-1E2D-4B19-A4CE-C5EE4FF9065D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77E8-B854-45CA-BDCB-934F5124A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58BD1CC-1E2D-4B19-A4CE-C5EE4FF9065D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FF377E8-B854-45CA-BDCB-934F5124A1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Informative Speech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Guidelines!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3925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024744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Informative Speech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924800" cy="4003829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1. You will choose an animal randomly.</a:t>
            </a:r>
          </a:p>
          <a:p>
            <a:pPr marL="68580" indent="0">
              <a:buNone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2. You should prepare your 1</a:t>
            </a:r>
            <a:r>
              <a:rPr lang="en-US" sz="2800" b="1" baseline="3000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st</a:t>
            </a: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draft of your speech by next class for our workshop.</a:t>
            </a:r>
          </a:p>
          <a:p>
            <a:pPr marL="68580" indent="0">
              <a:buNone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3. Please type and print it </a:t>
            </a:r>
          </a:p>
          <a:p>
            <a:pPr marL="68580" indent="0">
              <a:buNone/>
            </a:pP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	</a:t>
            </a: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– double spaced </a:t>
            </a:r>
          </a:p>
          <a:p>
            <a:pPr marL="68580" indent="0">
              <a:buNone/>
            </a:pP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	</a:t>
            </a: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– font size 12, font </a:t>
            </a:r>
          </a:p>
          <a:p>
            <a:pPr marL="68580" indent="0">
              <a:buNone/>
            </a:pPr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	</a:t>
            </a: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– Arial or Times New Roman</a:t>
            </a:r>
          </a:p>
          <a:p>
            <a:pPr marL="68580" indent="0">
              <a:buNone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4. Include the following information in your speech.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389899" y="3244334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–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89899" y="3244334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–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89899" y="3244334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–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144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-5715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Informative Speech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924800" cy="502920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A PPT Slide with a Picture &amp; Name of the Animal, plus your name and Class Nature Object. (Email it to me before next class).</a:t>
            </a:r>
          </a:p>
          <a:p>
            <a:pPr marL="68580" indent="0">
              <a:buNone/>
            </a:pPr>
            <a:endParaRPr lang="en-US" sz="900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pPr marL="68580" indent="0">
              <a:buNone/>
            </a:pPr>
            <a:r>
              <a:rPr lang="en-US" u="sng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Write about the following 4 areas!</a:t>
            </a:r>
          </a:p>
          <a:p>
            <a:pPr marL="68580" indent="0">
              <a:buNone/>
            </a:pPr>
            <a:endParaRPr lang="en-US" sz="700" dirty="0" smtClean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pPr marL="68580" indent="0">
              <a:buNone/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1. What does your animal look like?</a:t>
            </a:r>
          </a:p>
          <a:p>
            <a:pPr marL="68580" indent="0">
              <a:buNone/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   A. Size? Shape? Weight? Colors? Fur? Claws? Feathers? Fins? ETC.</a:t>
            </a:r>
          </a:p>
          <a:p>
            <a:pPr marL="68580" indent="0">
              <a:buNone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  B. Number of legs? Interesting / Strange features?</a:t>
            </a:r>
            <a:endParaRPr lang="en-US" sz="2000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pPr marL="68580" indent="0">
              <a:buNone/>
            </a:pPr>
            <a:endParaRPr lang="en-US" sz="800" dirty="0" smtClean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pPr marL="68580" indent="0">
              <a:buNone/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2. Where does your animal live? </a:t>
            </a:r>
          </a:p>
          <a:p>
            <a:pPr marL="365760" lvl="1" indent="0">
              <a:buNone/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A. Place in the world? </a:t>
            </a:r>
          </a:p>
          <a:p>
            <a:pPr marL="365760" lvl="1" indent="0">
              <a:buNone/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B. What kind of terrain?</a:t>
            </a:r>
          </a:p>
          <a:p>
            <a:pPr marL="365760" lvl="1" indent="0">
              <a:buNone/>
            </a:pPr>
            <a:endParaRPr lang="en-US" sz="900" dirty="0" smtClean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pPr marL="68580" indent="0">
              <a:buNone/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3. What special habits does your animal have?</a:t>
            </a:r>
          </a:p>
          <a:p>
            <a:pPr marL="68580" indent="0">
              <a:buNone/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      A. Hunting</a:t>
            </a:r>
          </a:p>
          <a:p>
            <a:pPr marL="68580" indent="0">
              <a:buNone/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     B. Sleeping</a:t>
            </a:r>
          </a:p>
          <a:p>
            <a:pPr marL="68580" indent="0">
              <a:buNone/>
            </a:pPr>
            <a:endParaRPr lang="en-US" sz="400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pPr marL="68580" indent="0">
              <a:buNone/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4. What does your </a:t>
            </a:r>
            <a:r>
              <a:rPr lang="en-US" sz="200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animal </a:t>
            </a:r>
            <a:r>
              <a:rPr lang="en-US" sz="200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eat?</a:t>
            </a:r>
            <a:endParaRPr lang="en-US" sz="2000" dirty="0" smtClean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pPr marL="68580" indent="0">
              <a:buNone/>
            </a:pPr>
            <a:r>
              <a:rPr lang="en-US" sz="1800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1800" dirty="0" smtClean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89899" y="3244334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–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89899" y="3244334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–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89899" y="3244334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–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994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93" t="11429" r="12500"/>
          <a:stretch/>
        </p:blipFill>
        <p:spPr bwMode="auto">
          <a:xfrm>
            <a:off x="-914399" y="-1"/>
            <a:ext cx="10292462" cy="69195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8600" y="381000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Bottlenose Dolphin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11606" y="5562600"/>
            <a:ext cx="3733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By Jennifer, Plum</a:t>
            </a: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September 20, 2017</a:t>
            </a: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7458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ustom 20">
      <a:dk1>
        <a:srgbClr val="073763"/>
      </a:dk1>
      <a:lt1>
        <a:srgbClr val="9FE4EF"/>
      </a:lt1>
      <a:dk2>
        <a:srgbClr val="A5E9F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C9DA91"/>
      </a:accent6>
      <a:hlink>
        <a:srgbClr val="FFC000"/>
      </a:hlink>
      <a:folHlink>
        <a:srgbClr val="85DFD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51</TotalTime>
  <Words>184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Informative Speech</vt:lpstr>
      <vt:lpstr>Informative Speech</vt:lpstr>
      <vt:lpstr>Informative Speech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Informative Speech</dc:title>
  <dc:creator>User</dc:creator>
  <cp:lastModifiedBy>User</cp:lastModifiedBy>
  <cp:revision>8</cp:revision>
  <dcterms:created xsi:type="dcterms:W3CDTF">2017-09-14T06:53:39Z</dcterms:created>
  <dcterms:modified xsi:type="dcterms:W3CDTF">2017-09-18T01:12:26Z</dcterms:modified>
</cp:coreProperties>
</file>