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992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0BB2D56-1A76-4486-9D44-495B182C2319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A9D32B9-C381-4B12-AAF8-BA6C02A4FB6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Maiandra GD" pitchFamily="34" charset="0"/>
              </a:rPr>
              <a:t>Smart Choice Level 1</a:t>
            </a:r>
            <a:endParaRPr lang="en-US" b="1" dirty="0"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Maiandra GD" pitchFamily="34" charset="0"/>
              </a:rPr>
              <a:t>Introduction</a:t>
            </a:r>
            <a:r>
              <a:rPr lang="en-US" sz="3600" dirty="0" smtClean="0"/>
              <a:t>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081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6" y="457200"/>
            <a:ext cx="8398934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562600"/>
            <a:ext cx="7543800" cy="914400"/>
          </a:xfrm>
        </p:spPr>
        <p:txBody>
          <a:bodyPr/>
          <a:lstStyle/>
          <a:p>
            <a:r>
              <a:rPr lang="en-US" b="1" dirty="0" smtClean="0">
                <a:latin typeface="Maiandra GD" pitchFamily="34" charset="0"/>
              </a:rPr>
              <a:t>Let me introduce myself…</a:t>
            </a:r>
            <a:endParaRPr lang="en-US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5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6155" y="762000"/>
            <a:ext cx="6981645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 smtClean="0"/>
              <a:t>Jason: Hi, my name’s </a:t>
            </a:r>
            <a:r>
              <a:rPr lang="en-US" sz="2400" u="sng" dirty="0" smtClean="0"/>
              <a:t>Jason</a:t>
            </a:r>
            <a:r>
              <a:rPr lang="en-US" sz="2400" dirty="0" smtClean="0"/>
              <a:t>. What’s your name?</a:t>
            </a:r>
          </a:p>
          <a:p>
            <a:pPr marL="18288" indent="0">
              <a:buNone/>
            </a:pPr>
            <a:r>
              <a:rPr lang="en-US" sz="2400" dirty="0" smtClean="0"/>
              <a:t>Alex:  Hi, </a:t>
            </a:r>
            <a:r>
              <a:rPr lang="en-US" sz="2400" u="sng" dirty="0" smtClean="0"/>
              <a:t>Jason</a:t>
            </a:r>
            <a:r>
              <a:rPr lang="en-US" sz="2400" dirty="0" smtClean="0"/>
              <a:t>. My name’s </a:t>
            </a:r>
            <a:r>
              <a:rPr lang="en-US" sz="2400" u="sng" dirty="0" smtClean="0"/>
              <a:t>Alex.</a:t>
            </a:r>
          </a:p>
          <a:p>
            <a:pPr marL="18288" indent="0">
              <a:buNone/>
            </a:pPr>
            <a:r>
              <a:rPr lang="en-US" sz="2400" dirty="0" smtClean="0"/>
              <a:t>Jason: So, where are you from, </a:t>
            </a:r>
            <a:r>
              <a:rPr lang="en-US" sz="2400" u="sng" dirty="0" smtClean="0"/>
              <a:t>Alex?</a:t>
            </a:r>
          </a:p>
          <a:p>
            <a:pPr marL="18288" indent="0">
              <a:buNone/>
            </a:pPr>
            <a:r>
              <a:rPr lang="en-US" sz="2400" dirty="0" smtClean="0"/>
              <a:t>Alex: I’m from </a:t>
            </a:r>
            <a:r>
              <a:rPr lang="en-US" sz="2400" u="sng" dirty="0" smtClean="0"/>
              <a:t>Paris.</a:t>
            </a:r>
            <a:r>
              <a:rPr lang="en-US" sz="2400" dirty="0" smtClean="0"/>
              <a:t> How about you?</a:t>
            </a:r>
          </a:p>
          <a:p>
            <a:pPr marL="18288" indent="0">
              <a:buNone/>
            </a:pPr>
            <a:r>
              <a:rPr lang="en-US" sz="2400" dirty="0" smtClean="0"/>
              <a:t>Jason: I’m from </a:t>
            </a:r>
            <a:r>
              <a:rPr lang="en-US" sz="2400" u="sng" dirty="0" smtClean="0"/>
              <a:t>Moscow, Russia.</a:t>
            </a:r>
          </a:p>
          <a:p>
            <a:pPr marL="18288" indent="0">
              <a:buNone/>
            </a:pPr>
            <a:endParaRPr lang="en-US" sz="2000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t="3469" r="44883" b="9981"/>
          <a:stretch/>
        </p:blipFill>
        <p:spPr bwMode="auto">
          <a:xfrm>
            <a:off x="228600" y="398052"/>
            <a:ext cx="1828800" cy="3030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4" t="3469"/>
          <a:stretch/>
        </p:blipFill>
        <p:spPr bwMode="auto">
          <a:xfrm>
            <a:off x="6895381" y="3124200"/>
            <a:ext cx="1906438" cy="3082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75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</TotalTime>
  <Words>61</Words>
  <Application>Microsoft Office PowerPoint</Application>
  <PresentationFormat>On-screen Show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Elemental</vt:lpstr>
      <vt:lpstr>Smart Choice Level 1</vt:lpstr>
      <vt:lpstr>Let me introduce myself…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Choice Level 1</dc:title>
  <dc:creator>User</dc:creator>
  <cp:lastModifiedBy>User</cp:lastModifiedBy>
  <cp:revision>3</cp:revision>
  <dcterms:created xsi:type="dcterms:W3CDTF">2017-03-14T06:06:58Z</dcterms:created>
  <dcterms:modified xsi:type="dcterms:W3CDTF">2017-03-14T06:37:14Z</dcterms:modified>
</cp:coreProperties>
</file>