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6FEAFC-2509-4C42-8311-154CC418A5B5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B728107-95F3-4E64-94F4-843F61572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28596" y="1071546"/>
            <a:ext cx="8305800" cy="3057766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100" normalizeH="0" baseline="0" noProof="0" dirty="0" smtClean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+mj-cs"/>
              </a:rPr>
              <a:t>Smart Choice</a:t>
            </a:r>
            <a:br>
              <a:rPr kumimoji="0" lang="en-US" sz="8000" b="1" i="0" u="none" strike="noStrike" kern="1200" cap="none" spc="-100" normalizeH="0" baseline="0" noProof="0" dirty="0" smtClean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+mj-cs"/>
              </a:rPr>
            </a:br>
            <a:r>
              <a:rPr kumimoji="0" lang="en-US" sz="8000" b="1" i="0" u="none" strike="noStrike" kern="1200" cap="none" spc="-100" normalizeH="0" baseline="0" noProof="0" dirty="0" smtClean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+mj-cs"/>
              </a:rPr>
              <a:t>Level 1</a:t>
            </a:r>
            <a:r>
              <a:rPr kumimoji="0" lang="en-US" sz="4800" b="1" i="0" u="none" strike="noStrike" kern="1200" cap="none" spc="-100" normalizeH="0" baseline="0" noProof="0" dirty="0" smtClean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none" spc="-100" normalizeH="0" baseline="0" noProof="0" dirty="0" smtClean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j-ea"/>
                <a:cs typeface="+mj-cs"/>
              </a:rPr>
            </a:br>
            <a:endParaRPr kumimoji="0" lang="en-US" sz="4800" b="0" i="0" u="none" strike="noStrike" kern="1200" cap="none" spc="-100" normalizeH="0" baseline="0" noProof="0" dirty="0">
              <a:ln w="3200">
                <a:solidFill>
                  <a:srgbClr val="04617B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Constantia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28596" y="3643314"/>
            <a:ext cx="8305800" cy="25717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DD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10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Unit 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9DD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10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ootlight MT Light" pitchFamily="18" charset="0"/>
                <a:ea typeface="+mn-ea"/>
                <a:cs typeface="+mn-cs"/>
              </a:rPr>
              <a:t>Grammar</a:t>
            </a:r>
            <a:endParaRPr kumimoji="0" lang="en-US" sz="8000" b="0" i="0" u="none" strike="noStrike" kern="1200" cap="none" spc="10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4016" y="404664"/>
            <a:ext cx="946854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 use EVER in 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negative statements and questions.</a:t>
            </a:r>
          </a:p>
          <a:p>
            <a:pPr algn="ctr"/>
            <a:endParaRPr lang="en-US" sz="40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She isn’t ever tired. = She’s never tired.</a:t>
            </a:r>
          </a:p>
          <a:p>
            <a:pPr algn="ctr"/>
            <a:r>
              <a:rPr lang="en-US" sz="40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He doesn’t ever study. = He never studies.</a:t>
            </a:r>
          </a:p>
          <a:p>
            <a:pPr algn="ctr"/>
            <a:r>
              <a:rPr lang="en-US" sz="37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Do you ever go to Seoul?   Yes, I do. / No, I don’t.</a:t>
            </a:r>
            <a:endParaRPr lang="en-US" sz="37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solidFill>
            <a:schemeClr val="bg1">
              <a:alpha val="41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00042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Now Practice!</a:t>
            </a:r>
          </a:p>
          <a:p>
            <a:pPr algn="ctr"/>
            <a:endParaRPr lang="en-US" sz="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1. I’m hungry in the morning. (usually)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 ____________________________________________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2. I go to school on Saturday. (sometimes)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 ____________________________________________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3. I exercise on the weekend. (always)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 ____________________________________________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4. I’m happy. (always)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 ____________________________________________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5. I go out with my friends on Saturday. (usually)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  ____________________________________________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6. I don’t eat a big breakfast. (never, ever)</a:t>
            </a:r>
          </a:p>
          <a:p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   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955" y="1681451"/>
            <a:ext cx="461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I’m usually hungry in the morning.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428868"/>
            <a:ext cx="481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sometimes go to school on Saturday.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8955" y="3181649"/>
            <a:ext cx="4409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always exercise on the weekend.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955" y="3896029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I’m always happy.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4610409"/>
            <a:ext cx="576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usually go out with my friends on Saturday.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5324789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never eat a big breakfast.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1501" y="5324789"/>
            <a:ext cx="427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/ I don’t ever eat a big breakfast.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Time Expressions</a:t>
            </a:r>
          </a:p>
          <a:p>
            <a:pPr algn="ctr"/>
            <a:endParaRPr lang="en-US" sz="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You may use  the following time expressions:</a:t>
            </a:r>
          </a:p>
          <a:p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</a:t>
            </a:r>
          </a:p>
          <a:p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</a:t>
            </a:r>
            <a:r>
              <a:rPr lang="en-US" sz="32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every</a:t>
            </a:r>
          </a:p>
          <a:p>
            <a:r>
              <a:rPr lang="en-US" sz="32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once a</a:t>
            </a:r>
          </a:p>
          <a:p>
            <a:r>
              <a:rPr lang="en-US" sz="32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twice a</a:t>
            </a:r>
          </a:p>
          <a:p>
            <a:r>
              <a:rPr lang="en-US" sz="32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three times a</a:t>
            </a:r>
          </a:p>
          <a:p>
            <a:r>
              <a:rPr lang="en-US" sz="32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every other</a:t>
            </a:r>
          </a:p>
          <a:p>
            <a:pPr algn="ctr"/>
            <a:endParaRPr lang="en-US" sz="1100" b="1" spc="-15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0562" y="3214686"/>
            <a:ext cx="38576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day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week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month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year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Time Expressions</a:t>
            </a:r>
            <a:endParaRPr lang="en-US" sz="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Time expressions come </a:t>
            </a:r>
          </a:p>
          <a:p>
            <a:pPr algn="ctr"/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at the end of a sentence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  <a:p>
            <a:pPr algn="ctr"/>
            <a:endParaRPr lang="en-US" sz="1100" b="1" spc="-15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100" b="1" spc="-15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go jogging </a:t>
            </a: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every day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go swimming </a:t>
            </a: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twice a week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play tennis </a:t>
            </a: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four times a month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travel abroad </a:t>
            </a: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every other year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Examples of Frequency Adverbs: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lways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often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ometimes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never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0042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 use frequency adverbs to say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HOW OFTEN.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0042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always						</a:t>
            </a:r>
          </a:p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usually					</a:t>
            </a:r>
          </a:p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often				</a:t>
            </a:r>
          </a:p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sometimes		</a:t>
            </a:r>
          </a:p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	never	     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3500438"/>
            <a:ext cx="3857652" cy="1428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8992" y="4143380"/>
            <a:ext cx="2857520" cy="1428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8992" y="4714884"/>
            <a:ext cx="1928826" cy="1428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0430" y="5357826"/>
            <a:ext cx="928694" cy="1428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86644" y="3221180"/>
            <a:ext cx="1404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100%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792684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75%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4435626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50%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5000636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5%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8992" y="5650072"/>
            <a:ext cx="837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0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%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0042"/>
            <a:ext cx="9144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 go </a:t>
            </a:r>
          </a:p>
          <a:p>
            <a:pPr algn="ctr"/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BEFORE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the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verb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always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exercise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on Monday.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goes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to the gym.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often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drinks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milk.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play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tennis.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never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go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jogging.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612576" y="272544"/>
            <a:ext cx="1044116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However, with the verb BE, </a:t>
            </a:r>
          </a:p>
          <a:p>
            <a:pPr algn="ctr"/>
            <a:r>
              <a:rPr lang="en-US" sz="40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</a:t>
            </a:r>
            <a:r>
              <a:rPr lang="en-US" sz="4000" b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 go </a:t>
            </a:r>
            <a:r>
              <a:rPr lang="en-US" sz="3600" b="1" u="sng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AFTER</a:t>
            </a:r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the </a:t>
            </a:r>
            <a:r>
              <a:rPr lang="en-US" sz="4000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verb</a:t>
            </a:r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They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are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always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hungry.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is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on time.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are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often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sleepy in class.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am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late.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is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never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tired.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0042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5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can go 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at the beginning or end of a sentence.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</a:p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Sometimes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play soccer.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play soccer.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play soccer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9190" y="4365104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 is nice.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 is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nice.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He is nice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sometimes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00042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5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</a:p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Usually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go to the gym.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go to the gym.</a:t>
            </a:r>
          </a:p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 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I go to the gym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3536" y="3786190"/>
            <a:ext cx="4000464" cy="1571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she’s late.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 is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late.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 is late </a:t>
            </a:r>
            <a:r>
              <a:rPr lang="en-US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usually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Grammar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Frequency Adverbs 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and Word Order</a:t>
            </a:r>
          </a:p>
          <a:p>
            <a:pPr algn="ctr"/>
            <a:endParaRPr lang="en-US" sz="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pPr algn="ctr"/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We don’t use NEVER with a negative verb.</a:t>
            </a:r>
          </a:p>
          <a:p>
            <a:pPr algn="ctr"/>
            <a:endParaRPr lang="en-US" sz="40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r>
              <a:rPr lang="en-US" sz="40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 </a:t>
            </a:r>
            <a:r>
              <a:rPr lang="en-US" sz="37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She’s not never tired. (X)   She’s  never tired. (O)</a:t>
            </a:r>
          </a:p>
          <a:p>
            <a:r>
              <a:rPr lang="en-US" sz="37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en-US" sz="3700" b="1" spc="-15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 I don’t never go there. (X)  I never go there. (O)</a:t>
            </a:r>
            <a:endParaRPr lang="en-US" sz="37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290</TotalTime>
  <Words>545</Words>
  <Application>Microsoft Office PowerPoint</Application>
  <PresentationFormat>On-screen Show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JWU</dc:creator>
  <cp:lastModifiedBy>User</cp:lastModifiedBy>
  <cp:revision>44</cp:revision>
  <dcterms:created xsi:type="dcterms:W3CDTF">2013-11-03T08:37:07Z</dcterms:created>
  <dcterms:modified xsi:type="dcterms:W3CDTF">2017-05-09T23:26:18Z</dcterms:modified>
</cp:coreProperties>
</file>