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94" d="100"/>
          <a:sy n="94" d="100"/>
        </p:scale>
        <p:origin x="-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45DB3-8E51-41DE-99BD-69C2245708B2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798B-9DC3-435F-A339-8BBC09B2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1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B20E-E34B-48CE-9512-AF40F9C88A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F26E1-59AA-4ADC-8EB8-178AC65F5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596" y="1071546"/>
            <a:ext cx="8305800" cy="305776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Smart Choice</a:t>
            </a:r>
            <a:br>
              <a:rPr kumimoji="0" lang="en-US" sz="80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r>
              <a:rPr kumimoji="0" lang="en-US" sz="80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Level 1</a:t>
            </a:r>
            <a:r>
              <a:rPr kumimoji="0" lang="en-US" sz="48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endParaRPr kumimoji="0" lang="en-US" sz="4800" b="0" i="0" u="none" strike="noStrike" kern="1200" cap="none" spc="-100" normalizeH="0" baseline="0" noProof="0" dirty="0">
              <a:ln w="3200">
                <a:solidFill>
                  <a:srgbClr val="04617B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Constantia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8596" y="3643314"/>
            <a:ext cx="83058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8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Unit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8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Vocabulary</a:t>
            </a:r>
            <a:endParaRPr kumimoji="0" lang="en-US" sz="80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239997"/>
            <a:ext cx="8715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We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use the verbs </a:t>
            </a:r>
          </a:p>
          <a:p>
            <a:pPr algn="ctr"/>
            <a:r>
              <a:rPr lang="en-US" sz="8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play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, </a:t>
            </a:r>
            <a:r>
              <a:rPr lang="en-US" sz="8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do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 and </a:t>
            </a:r>
            <a:r>
              <a:rPr lang="en-US" sz="8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go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with sports and activities. 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Here is the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information you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need to know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to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use them correctly.</a:t>
            </a:r>
          </a:p>
          <a:p>
            <a:pPr algn="ctr"/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fusc.info/files/kids-playing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65785"/>
            <a:ext cx="1805315" cy="116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www.dhyanayoga.net/wp-content/uploads/2012/09/dhyana-yoga-orig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328" y="429072"/>
            <a:ext cx="1731344" cy="1152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ww.bicycling.com/sites/default/files/images/lexa3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35952"/>
            <a:ext cx="1584176" cy="1138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19915" y="159366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PLAY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6328" y="158137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DO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157449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GO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76375"/>
            <a:ext cx="9144000" cy="647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PLAY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ea typeface="바탕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ball sports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How often do you play tennis?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ea typeface="바탕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competitive games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I play poker with my friends on Friday night.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I don't like playing computer games.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  <a:ea typeface="바탕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nstruments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She can play the piano really well.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fusc.info/files/kids-playing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2601"/>
            <a:ext cx="1805315" cy="116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9875" y="156048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PLAY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720204" cy="1146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9" y="5085183"/>
            <a:ext cx="1512168" cy="96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3944" y="282134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  <a:ea typeface="바탕" pitchFamily="18" charset="-127"/>
                <a:cs typeface="Times New Roman" pitchFamily="18" charset="0"/>
              </a:rPr>
              <a:t>DO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r>
              <a:rPr lang="en-US" sz="5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non-team sport </a:t>
            </a:r>
            <a:r>
              <a:rPr lang="en-US" sz="5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that </a:t>
            </a:r>
            <a:r>
              <a:rPr lang="en-US" sz="5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does </a:t>
            </a:r>
            <a:r>
              <a:rPr lang="en-US" sz="5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not use a </a:t>
            </a:r>
            <a:r>
              <a:rPr lang="en-US" sz="5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ball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 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I heard that you do karate. 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endParaRPr lang="en-US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recreational </a:t>
            </a:r>
            <a:r>
              <a:rPr lang="en-US" altLang="ko-K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activity </a:t>
            </a:r>
            <a:endParaRPr lang="en-US" altLang="ko-KR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r>
              <a:rPr lang="en-US" altLang="ko-K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I do crossword puzzles in my free time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0216"/>
            <a:ext cx="144016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20" y="3501008"/>
            <a:ext cx="1768872" cy="132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dhyanayoga.net/wp-content/uploads/2012/09/dhyana-yoga-origi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216"/>
            <a:ext cx="1933120" cy="1286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GO</a:t>
            </a:r>
          </a:p>
          <a:p>
            <a:pPr algn="ctr"/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r>
              <a:rPr 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activities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 </a:t>
            </a:r>
            <a:r>
              <a:rPr 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ending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 </a:t>
            </a:r>
            <a:r>
              <a:rPr 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in-</a:t>
            </a:r>
            <a:r>
              <a:rPr lang="en-US" sz="4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ing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.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We go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somewhere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 to do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something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 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Do you want 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to go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 fishing on Sunday?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(You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go to a lake to fish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.)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I want 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to go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skiing next winter. 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You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go to the mountains to ski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.)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She likes 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to 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go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 swimming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on weekends.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(You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go to a swimming pool to swim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.)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bicycling.com/sites/default/files/images/lexa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5952"/>
            <a:ext cx="1584176" cy="1138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r="11490"/>
          <a:stretch/>
        </p:blipFill>
        <p:spPr bwMode="auto">
          <a:xfrm>
            <a:off x="6662215" y="468870"/>
            <a:ext cx="1728193" cy="107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26444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Exceptions</a:t>
            </a:r>
          </a:p>
          <a:p>
            <a:pPr algn="ctr"/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body building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boxing</a:t>
            </a:r>
          </a:p>
          <a:p>
            <a:pPr algn="ctr"/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weightlifting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weight training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</a:t>
            </a:r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some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swimming (affirmative)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 do some swimming every day.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</a:t>
            </a:r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any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swimming (negative)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 don’t do any swimming on weekends.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go bowling (o)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 bowling (x)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357166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Now choose the correct verb to complete each sentence: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 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 Do you want to __________ hiking with me?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 He ___________ ice-hockey for a Canadian team.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 They like to ___________ yoga when they want to relax.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 My parents ____________ sailing every summer.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 He likes to ______________ chess to exercise his mind.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 She _______________ aerobics at the gym every evening.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 The students ________________ athletics at school twice a week.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 She ______________ volleyball on her high school team.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9.  I want to _____________ kayaking on the lake this summer.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10. He learned to _____________ taekwondo when he was in elementary school.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11. Do you want to _____________ golf with me this Sunday?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12. Let’s _____________ dancing on Saturday night.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13. They _____________ deer hunting every year.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14. When did you learn to _______________ the violin?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15. She started to _____________ gymnastics when she was four years old.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43174" y="957188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go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285860"/>
            <a:ext cx="716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plays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3300" y="160013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4522" y="1885882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go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2062" y="2214554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500306"/>
            <a:ext cx="647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does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2786058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7682" y="3100328"/>
            <a:ext cx="716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plays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1646" y="34290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go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0690" y="3714752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366" y="4029022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4314774"/>
            <a:ext cx="431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0358" y="4643446"/>
            <a:ext cx="431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4957716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play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174" y="5243468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-258386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Name: _____________________ Class Gem: _________________ Date: _______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Now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choose the correct verb to complete each sentence: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 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 Do you want to __________ hiking with me?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 He ___________ ice-hockey for a Canadian team.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 They like to ___________ yoga when they want to relax.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 My parents ____________ sailing every summer.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 He likes to ______________ chess to exercise his mind.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 She _______________ aerobics at the gym every evening.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 The students ________________ athletics at school twice a week.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 She ______________ volleyball on her high school team.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9.  I want to _____________ kayaking on the lake this summer.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10. He learned to _____________ taekwondo when he was in elementary school.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11. Do you want to _____________ golf with me this Sunday?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12. Let’s _____________ dancing on Saturday night.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13. They _____________ deer hunting every year.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14. When did you learn to _______________ the violin?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15. She started to _____________ gymnastics when she was four years old.</a:t>
            </a:r>
          </a:p>
        </p:txBody>
      </p:sp>
    </p:spTree>
    <p:extLst>
      <p:ext uri="{BB962C8B-B14F-4D97-AF65-F5344CB8AC3E}">
        <p14:creationId xmlns:p14="http://schemas.microsoft.com/office/powerpoint/2010/main" val="19385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27384"/>
            <a:ext cx="1092330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17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Vocabulary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50" name="Picture 2" descr="http://upload.wikimedia.org/wikipedia/commons/0/0c/Mark_Sanford_(basketball)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3000396" cy="4430423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4286248" y="3071810"/>
            <a:ext cx="45602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basketball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 play basketball.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Vocabulary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3189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yoga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 does yoga.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http://www.dhyanayoga.net/wp-content/uploads/2012/09/dhyana-yoga-orig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71678"/>
            <a:ext cx="5687729" cy="37855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206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Vocabulary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7207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swimming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 goes swimming.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www.virginmedia.com/images/swimming-training-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143536" cy="342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Vocabulary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5357826"/>
            <a:ext cx="48805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weightlifting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 does weightlifting.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www.boldsky.com/img/2012/10/27-weight-lifting-27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4929222" cy="36969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Vocabulary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143512"/>
            <a:ext cx="45326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martial arts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 do martial arts.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www.korea.net/upload/content/editImage/Taekwondo_Team_Kore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5351937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357950" y="1714488"/>
            <a:ext cx="20307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Examples: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aekwondo</a:t>
            </a:r>
          </a:p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umdo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arate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udo</a:t>
            </a: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kung fu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Vocabulary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149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soccer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They play soccer.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http://www.fusc.info/files/kids-playing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715040" cy="3675555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Vocabulary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5286388"/>
            <a:ext cx="4063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bicycling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 goes bicycling.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http://www.bicycling.com/sites/default/files/images/lexa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5367547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86512" y="1928802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helmet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3571868" y="2000241"/>
            <a:ext cx="2714644" cy="28250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Vocabulary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071810"/>
            <a:ext cx="37348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jogging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She goes jogging.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www.asusalud.org/wp-content/uploads/2012/10/The-Fitness-Benefits-Of-Jog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14488"/>
            <a:ext cx="435771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220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JWU</dc:creator>
  <cp:lastModifiedBy>User</cp:lastModifiedBy>
  <cp:revision>38</cp:revision>
  <dcterms:created xsi:type="dcterms:W3CDTF">2013-10-27T09:11:16Z</dcterms:created>
  <dcterms:modified xsi:type="dcterms:W3CDTF">2018-05-10T03:36:46Z</dcterms:modified>
</cp:coreProperties>
</file>