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82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503804-B1C3-4F1E-AFA2-7F50A3E804B6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1B30EC-E29E-4463-BA62-0B461532AE9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0050-FC36-41D1-A859-17A644E84A2B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72C19-CDB3-4F64-AD10-627E114BEE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00174"/>
            <a:ext cx="9144000" cy="41434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all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Level 1</a:t>
            </a:r>
            <a:br>
              <a:rPr kumimoji="0" lang="en-US" sz="8800" b="1" i="0" u="none" strike="noStrike" kern="1200" cap="all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</a:br>
            <a:r>
              <a:rPr kumimoji="0" lang="en-US" sz="8800" b="1" i="0" u="none" strike="noStrike" kern="1200" cap="all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Unit 5 Quiz Info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cap="all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+mj-cs"/>
              </a:rPr>
              <a:t>NEXT Class</a:t>
            </a:r>
            <a:endParaRPr kumimoji="0" lang="en-US" sz="8800" b="1" i="0" u="none" strike="noStrike" kern="1200" cap="all" spc="-15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1200" cap="all" spc="-15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0000"/>
            </a:gs>
            <a:gs pos="50000">
              <a:srgbClr val="FF5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4286250" cy="5715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214942" y="1714488"/>
            <a:ext cx="3929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I’m driving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a floor cleaner</a:t>
            </a:r>
          </a:p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in the hallway.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500042"/>
            <a:ext cx="4232672" cy="564356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tx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 rot="20005110">
            <a:off x="-431057" y="2633223"/>
            <a:ext cx="5957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He’s eating a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cookie at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his desk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rgbClr val="002060"/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14494">
            <a:off x="74655" y="563427"/>
            <a:ext cx="6572296" cy="492922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43636" y="1714488"/>
            <a:ext cx="30003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We’re 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 fighting with 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 each other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  in the </a:t>
            </a:r>
          </a:p>
          <a:p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office.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27032"/>
            <a:ext cx="2000264" cy="266701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51" y="317092"/>
            <a:ext cx="2000264" cy="26670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500042"/>
            <a:ext cx="2976469" cy="22323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4418" y="3470304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He’s eating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4418" y="4256122"/>
            <a:ext cx="2071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He’s eating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cookie at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his desk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37" y="3460364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I’m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driving.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137" y="4246182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I’m driving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 floor cleaner in the hallway.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342900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We’re fighting.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4214818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We’re fighting with each other in the office.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8732" y="3255990"/>
            <a:ext cx="155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X 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X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765" y="3260167"/>
            <a:ext cx="155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X 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X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5626" y="3214686"/>
            <a:ext cx="1556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X  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X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1" grpId="2"/>
      <p:bldP spid="11" grpId="3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500175"/>
            <a:ext cx="9144000" cy="3500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all" spc="-15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The quiz </a:t>
            </a:r>
            <a:r>
              <a:rPr kumimoji="0" lang="en-US" sz="8800" b="1" i="0" u="none" strike="noStrike" kern="1200" cap="all" spc="-15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ootlight MT Light" pitchFamily="18" charset="0"/>
                <a:ea typeface="+mj-ea"/>
                <a:cs typeface="+mj-cs"/>
              </a:rPr>
              <a:t>wil</a:t>
            </a:r>
            <a:r>
              <a:rPr lang="en-US" sz="8800" b="1" cap="all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+mj-cs"/>
              </a:rPr>
              <a:t>l be in </a:t>
            </a:r>
            <a:r>
              <a:rPr lang="en-US" sz="8800" b="1" u="sng" cap="all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+mj-cs"/>
              </a:rPr>
              <a:t>two</a:t>
            </a:r>
            <a:r>
              <a:rPr lang="en-US" sz="8800" b="1" cap="all" spc="-15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  <a:ea typeface="+mj-ea"/>
                <a:cs typeface="+mj-cs"/>
              </a:rPr>
              <a:t> parts.</a:t>
            </a:r>
            <a:endParaRPr kumimoji="0" lang="en-US" sz="8800" b="1" i="0" u="none" strike="noStrike" kern="1200" cap="all" spc="-15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itchFamily="18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9144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 1</a:t>
            </a:r>
            <a:endParaRPr lang="en-US" sz="8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Make sentences, questions, and answer questions using the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PRESENT CONTINUOUS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.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It will be similar to the worksheet </a:t>
            </a:r>
          </a:p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done in class.</a:t>
            </a:r>
          </a:p>
          <a:p>
            <a:pPr algn="ctr"/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Jane / watch / TV</a:t>
            </a:r>
          </a:p>
          <a:p>
            <a:pPr algn="ctr"/>
            <a:r>
              <a:rPr lang="en-US" sz="36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_________________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5211561"/>
            <a:ext cx="395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Jane is watching TV.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 2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Picture PowerPoint Presentation</a:t>
            </a:r>
          </a:p>
          <a:p>
            <a:pPr algn="ctr"/>
            <a:endParaRPr lang="en-US" sz="2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The professor will make teams of 3 students.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Decide on a team name together.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Look at the worksheet.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4.  This activity is for practicing the 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Present Continuous.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5.  Each team will take 10 pictures.</a:t>
            </a: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 2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Picture PowerPoint Presentation</a:t>
            </a:r>
          </a:p>
          <a:p>
            <a:pPr algn="ctr"/>
            <a:endParaRPr lang="en-US" sz="2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6. The pictures must show an action in the 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Present Continuous.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7. The first 5 verbs have been given to you. You    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must choose the last 5 verbs.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8. Every subject for each sentence has been given 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to you. DO NOT change it.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9. All team members must participate and be  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shown in the pictures.</a:t>
            </a: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14290"/>
            <a:ext cx="9144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 2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Picture PowerPoint Presentation</a:t>
            </a:r>
          </a:p>
          <a:p>
            <a:pPr algn="ctr"/>
            <a:endParaRPr lang="en-US" sz="2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endParaRPr lang="en-US" sz="2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6" y="2285991"/>
          <a:ext cx="8286808" cy="42148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71702"/>
                <a:gridCol w="6215106"/>
              </a:tblGrid>
              <a:tr h="85673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Subject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Footlight MT Light" pitchFamily="18" charset="0"/>
                          <a:ea typeface="+mn-ea"/>
                          <a:cs typeface="+mn-cs"/>
                        </a:rPr>
                        <a:t>Explanation</a:t>
                      </a:r>
                    </a:p>
                    <a:p>
                      <a:endParaRPr lang="en-US" b="0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80319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I</a:t>
                      </a:r>
                      <a:endParaRPr lang="en-US" sz="4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Must be only 1 of your team members.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80319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He/She</a:t>
                      </a:r>
                      <a:endParaRPr lang="en-US" sz="4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Must be only 1 of your team</a:t>
                      </a:r>
                      <a:r>
                        <a:rPr lang="en-US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 members.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80319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We</a:t>
                      </a:r>
                      <a:endParaRPr lang="en-US" sz="4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Must be all of your team members.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948527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They</a:t>
                      </a:r>
                      <a:endParaRPr lang="en-US" sz="40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Must be</a:t>
                      </a:r>
                      <a:r>
                        <a:rPr lang="en-US" sz="28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ootlight MT Light" pitchFamily="18" charset="0"/>
                        </a:rPr>
                        <a:t> 2 or more people who are NOT your team members.</a:t>
                      </a:r>
                      <a:endParaRPr lang="en-US" sz="2800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871543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Part 2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pPr algn="ctr"/>
            <a:r>
              <a:rPr lang="en-US" sz="44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Picture PowerPoint Presentation</a:t>
            </a:r>
          </a:p>
          <a:p>
            <a:pPr algn="ctr"/>
            <a:endParaRPr lang="en-US" sz="2000" b="1" u="sng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10. You may take only 2 pictures in 1 place.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11. For each picture, write 1 sentence using the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 Present Continuous.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12. You must type your 10 sentences for next class.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13. After you finish taking pictures and writing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sentences, make a PPT.</a:t>
            </a:r>
          </a:p>
          <a:p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14. Your PPT must look like the following example.</a:t>
            </a:r>
          </a:p>
          <a:p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    (Check the website if you forget.)</a:t>
            </a: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wu\Local Settings\Temporary Internet Files\Content.IE5\M8VOUK7P\MP900402396[1]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 rot="16200000">
            <a:off x="1035913" y="-1604903"/>
            <a:ext cx="6858000" cy="1006780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4500593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Unit 5</a:t>
            </a:r>
            <a:b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r>
              <a:rPr lang="en-US" sz="11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Photo Shoot</a:t>
            </a:r>
            <a:endParaRPr lang="en-US" sz="11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6929486" cy="5197115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 rot="20784636">
            <a:off x="248148" y="596723"/>
            <a:ext cx="7654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Dynamic Duo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378619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Jennifer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342900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gneto" pitchFamily="82" charset="0"/>
              </a:rPr>
              <a:t>Jose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gneto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4518</TotalTime>
  <Words>376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5 Photo Shoot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JWU</dc:creator>
  <cp:lastModifiedBy>User</cp:lastModifiedBy>
  <cp:revision>24</cp:revision>
  <dcterms:created xsi:type="dcterms:W3CDTF">2013-11-17T08:17:51Z</dcterms:created>
  <dcterms:modified xsi:type="dcterms:W3CDTF">2017-05-21T23:45:54Z</dcterms:modified>
</cp:coreProperties>
</file>