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5" autoAdjust="0"/>
    <p:restoredTop sz="94660"/>
  </p:normalViewPr>
  <p:slideViewPr>
    <p:cSldViewPr>
      <p:cViewPr>
        <p:scale>
          <a:sx n="44" d="100"/>
          <a:sy n="44" d="100"/>
        </p:scale>
        <p:origin x="-2136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3A0FB3-21FD-497A-A597-9C4876669E54}" type="datetimeFigureOut">
              <a:rPr lang="ko-KR" altLang="en-US" smtClean="0"/>
              <a:t>2013-12-02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43D11B-E38C-43A1-AB6B-F0D5F06D9D0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Quiz NEXT class</a:t>
            </a:r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6000" dirty="0" smtClean="0">
                <a:latin typeface="Calisto MT" pitchFamily="18" charset="0"/>
              </a:rPr>
              <a:t>Unit 6 Quiz Review</a:t>
            </a:r>
            <a:endParaRPr lang="ko-KR" altLang="en-US" sz="60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280"/>
            <a:ext cx="8229600" cy="100351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altLang="ko-KR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>Unit 6 Quiz Review</a:t>
            </a:r>
            <a: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/>
            </a:r>
            <a:b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</a:b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1. Use Unit 6 vocabulary in a sentence to describe a picture:</a:t>
            </a:r>
          </a:p>
        </p:txBody>
      </p:sp>
      <p:pic>
        <p:nvPicPr>
          <p:cNvPr id="4" name="Picture 2" descr="http://img.webmd.com/dtmcms/live/webmd/consumer_assets/site_images/articles/health_tools/cold_flu_tips_slideshow/getty_rf_photo_of_sick_man_on_cou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4248472" cy="3082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436510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He’s sick.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280"/>
            <a:ext cx="8229600" cy="100351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altLang="ko-KR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>Unit 6 Quiz Review</a:t>
            </a:r>
            <a: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/>
            </a:r>
            <a:b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</a:b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1. Use the Present Continuous to describe a picture:</a:t>
            </a:r>
          </a:p>
        </p:txBody>
      </p:sp>
      <p:pic>
        <p:nvPicPr>
          <p:cNvPr id="4" name="Picture 2" descr="http://img.webmd.com/dtmcms/live/webmd/consumer_assets/site_images/articles/health_tools/cold_flu_tips_slideshow/getty_rf_photo_of_sick_man_on_cou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4248472" cy="3082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43651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He is resting.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280"/>
            <a:ext cx="8229600" cy="100351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n-US" altLang="ko-KR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>Unit 6 Quiz Review</a:t>
            </a:r>
            <a: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  <a:t/>
            </a:r>
            <a:br>
              <a:rPr lang="ko-KR" altLang="en-US" sz="6000" b="0" dirty="0" smtClean="0">
                <a:solidFill>
                  <a:srgbClr val="FFFFFF"/>
                </a:solidFill>
                <a:latin typeface="Calisto MT" pitchFamily="18" charset="0"/>
                <a:cs typeface="+mn-cs"/>
              </a:rPr>
            </a:b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05737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None/>
            </a:pP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3. Use BE in SIMPLE PAST to complete sentences.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71" y="2924944"/>
            <a:ext cx="890012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1.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______ looking for you. Where were you?</a:t>
            </a:r>
          </a:p>
          <a:p>
            <a:pPr latinLnBrk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2.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 _____ four years old when he started </a:t>
            </a:r>
          </a:p>
          <a:p>
            <a:pPr latinLnBrk="0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playing the piano</a:t>
            </a:r>
          </a:p>
          <a:p>
            <a:pPr latinLnBrk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3.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My coworker and I _______ late for the meeting</a:t>
            </a:r>
          </a:p>
          <a:p>
            <a:pPr latinLnBrk="0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this morning..</a:t>
            </a:r>
          </a:p>
          <a:p>
            <a:pPr latinLnBrk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4.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It _______ a nice day yesterday. It rained all day.</a:t>
            </a:r>
          </a:p>
          <a:p>
            <a:pPr latinLnBrk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5. The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customers ________ happy with the company’s</a:t>
            </a:r>
          </a:p>
          <a:p>
            <a:pPr latinLnBrk="0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service. They never ordered anything from there again.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852936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008" y="3337828"/>
            <a:ext cx="74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was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4201924"/>
            <a:ext cx="91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were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5445224"/>
            <a:ext cx="1304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eren’t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5013176"/>
            <a:ext cx="114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asn’t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142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Quiz NEXT class</vt:lpstr>
      <vt:lpstr>Unit 6 Quiz Review </vt:lpstr>
      <vt:lpstr>Unit 6 Quiz Review </vt:lpstr>
      <vt:lpstr>Unit 6 Quiz Review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NEXT class</dc:title>
  <dc:creator>jwu</dc:creator>
  <cp:lastModifiedBy>jwu</cp:lastModifiedBy>
  <cp:revision>2</cp:revision>
  <dcterms:created xsi:type="dcterms:W3CDTF">2013-12-02T00:10:43Z</dcterms:created>
  <dcterms:modified xsi:type="dcterms:W3CDTF">2013-12-02T00:27:48Z</dcterms:modified>
</cp:coreProperties>
</file>