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1" r:id="rId16"/>
    <p:sldId id="275" r:id="rId17"/>
    <p:sldId id="274" r:id="rId18"/>
    <p:sldId id="278" r:id="rId19"/>
    <p:sldId id="276" r:id="rId20"/>
    <p:sldId id="277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3B02"/>
    <a:srgbClr val="CB0140"/>
    <a:srgbClr val="CC0066"/>
    <a:srgbClr val="FF5050"/>
    <a:srgbClr val="520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7C22-2B3B-40A2-82CD-AD5F9F428C68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036-0C3A-47AC-A1E9-86CA24A66C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7C22-2B3B-40A2-82CD-AD5F9F428C68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036-0C3A-47AC-A1E9-86CA24A66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7C22-2B3B-40A2-82CD-AD5F9F428C68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036-0C3A-47AC-A1E9-86CA24A66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7C22-2B3B-40A2-82CD-AD5F9F428C68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036-0C3A-47AC-A1E9-86CA24A66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7C22-2B3B-40A2-82CD-AD5F9F428C68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31E5036-0C3A-47AC-A1E9-86CA24A66CB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7C22-2B3B-40A2-82CD-AD5F9F428C68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036-0C3A-47AC-A1E9-86CA24A66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7C22-2B3B-40A2-82CD-AD5F9F428C68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036-0C3A-47AC-A1E9-86CA24A66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7C22-2B3B-40A2-82CD-AD5F9F428C68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036-0C3A-47AC-A1E9-86CA24A66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7C22-2B3B-40A2-82CD-AD5F9F428C68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036-0C3A-47AC-A1E9-86CA24A66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7C22-2B3B-40A2-82CD-AD5F9F428C68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036-0C3A-47AC-A1E9-86CA24A66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47C22-2B3B-40A2-82CD-AD5F9F428C68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036-0C3A-47AC-A1E9-86CA24A66C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A947C22-2B3B-40A2-82CD-AD5F9F428C68}" type="datetimeFigureOut">
              <a:rPr lang="en-US" smtClean="0"/>
              <a:t>5/29/2017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31E5036-0C3A-47AC-A1E9-86CA24A66CB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28596" y="1071546"/>
            <a:ext cx="8305800" cy="3057766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100" normalizeH="0" baseline="0" noProof="0" dirty="0" smtClean="0">
                <a:ln w="3200">
                  <a:solidFill>
                    <a:srgbClr val="04617B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  <a:cs typeface="+mj-cs"/>
              </a:rPr>
              <a:t>Smart Choice</a:t>
            </a:r>
            <a:br>
              <a:rPr kumimoji="0" lang="en-US" sz="8000" b="1" i="0" u="none" strike="noStrike" kern="1200" cap="none" spc="-100" normalizeH="0" baseline="0" noProof="0" dirty="0" smtClean="0">
                <a:ln w="3200">
                  <a:solidFill>
                    <a:srgbClr val="04617B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  <a:cs typeface="+mj-cs"/>
              </a:rPr>
            </a:br>
            <a:r>
              <a:rPr kumimoji="0" lang="en-US" sz="8000" b="1" i="0" u="none" strike="noStrike" kern="1200" cap="none" spc="-100" normalizeH="0" baseline="0" noProof="0" dirty="0" smtClean="0">
                <a:ln w="3200">
                  <a:solidFill>
                    <a:srgbClr val="04617B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  <a:cs typeface="+mj-cs"/>
              </a:rPr>
              <a:t>Level 1</a:t>
            </a:r>
            <a:r>
              <a:rPr kumimoji="0" lang="en-US" sz="4800" b="1" i="0" u="none" strike="noStrike" kern="1200" cap="none" spc="-100" normalizeH="0" baseline="0" noProof="0" dirty="0" smtClean="0">
                <a:ln w="3200">
                  <a:solidFill>
                    <a:srgbClr val="04617B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-100" normalizeH="0" baseline="0" noProof="0" dirty="0" smtClean="0">
                <a:ln w="3200">
                  <a:solidFill>
                    <a:srgbClr val="04617B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  <a:cs typeface="+mj-cs"/>
              </a:rPr>
            </a:br>
            <a:endParaRPr kumimoji="0" lang="en-US" sz="4800" b="0" i="0" u="none" strike="noStrike" kern="1200" cap="none" spc="-100" normalizeH="0" baseline="0" noProof="0" dirty="0">
              <a:ln w="3200">
                <a:solidFill>
                  <a:srgbClr val="04617B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uLnTx/>
              <a:uFillTx/>
              <a:latin typeface="Constantia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28596" y="3643314"/>
            <a:ext cx="8305800" cy="1143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DD9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80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n-ea"/>
                <a:cs typeface="+mn-cs"/>
              </a:rPr>
              <a:t>Unit 5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9DD9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8000" b="1" i="0" u="none" strike="noStrike" kern="1200" cap="none" spc="100" normalizeH="0" baseline="0" noProof="0" dirty="0" smtClean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n-ea"/>
                <a:cs typeface="+mn-cs"/>
              </a:rPr>
              <a:t>Vocabulary</a:t>
            </a:r>
            <a:endParaRPr kumimoji="0" lang="en-US" sz="8000" b="0" i="0" u="none" strike="noStrike" kern="1200" cap="none" spc="100" normalizeH="0" baseline="0" noProof="0" dirty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4291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Present Continuous Review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" y="2219918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			  am</a:t>
            </a:r>
          </a:p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subject  +  is	  +	  “-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ing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”</a:t>
            </a:r>
          </a:p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			  are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dosomething.org/files/styles/content_main/public/pictures/actionguide/136285162.jpg?itok=D3UDKvF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01" y="2214553"/>
            <a:ext cx="6738985" cy="4043391"/>
          </a:xfrm>
          <a:prstGeom prst="ellipse">
            <a:avLst/>
          </a:prstGeom>
          <a:ln w="38100" cap="rnd">
            <a:solidFill>
              <a:schemeClr val="accent5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0" y="50004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1. Her dress is red and white.</a:t>
            </a:r>
          </a:p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2. She is talking on the phone.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reemajohnson.blogg.se/images/2011/tumblr_lek0sornbe1qg1fy4o1_400_large_166409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151" y="857231"/>
            <a:ext cx="7500187" cy="5006375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8224" y="931226"/>
            <a:ext cx="12241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5202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1</a:t>
            </a:r>
            <a:endParaRPr lang="en-US" sz="11500" dirty="0">
              <a:solidFill>
                <a:srgbClr val="5202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jwu\Local Settings\Temporary Internet Files\Content.IE5\081SBC06\MP90043090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421710" cy="6153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accent5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2240" y="328024"/>
            <a:ext cx="12241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2</a:t>
            </a:r>
            <a:endParaRPr lang="en-US" sz="115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jwu\Local Settings\Temporary Internet Files\Content.IE5\081SBC06\MP90030895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827" y="714356"/>
            <a:ext cx="8056918" cy="5357850"/>
          </a:xfrm>
          <a:prstGeom prst="ellipse">
            <a:avLst/>
          </a:prstGeom>
          <a:ln w="38100" cap="rnd">
            <a:solidFill>
              <a:schemeClr val="accent5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2320" y="214290"/>
            <a:ext cx="12241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3</a:t>
            </a:r>
            <a:endParaRPr lang="en-US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2.bp.blogspot.com/-9N9YMetj1zo/TzqlZEfd5gI/AAAAAAAADt8/3_sXoXe9FSE/s1600/tumblr_lz57v2Ebz41qhsuv2o1_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571480"/>
            <a:ext cx="3810027" cy="571504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0272" y="366327"/>
            <a:ext cx="12241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4</a:t>
            </a:r>
            <a:endParaRPr lang="en-US" sz="115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78" name="Picture 22" descr="C:\Documents and Settings\jwu\Local Settings\Temporary Internet Files\Content.IE5\081SBC06\MP90042784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7166"/>
            <a:ext cx="4073066" cy="6106618"/>
          </a:xfrm>
          <a:prstGeom prst="rect">
            <a:avLst/>
          </a:prstGeom>
          <a:ln w="889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2280" y="357166"/>
            <a:ext cx="12241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5</a:t>
            </a:r>
            <a:endParaRPr lang="en-US" sz="115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5102" name="Picture 46" descr="C:\Documents and Settings\jwu\Local Settings\Temporary Internet Files\Content.IE5\M8VOUK7P\MP90026222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419478" cy="55007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accent5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308304" y="404664"/>
            <a:ext cx="12241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6</a:t>
            </a:r>
            <a:endParaRPr lang="en-US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8143" name="Picture 15" descr="C:\Documents and Settings\jwu\Local Settings\Temporary Internet Files\Content.IE5\M8VOUK7P\MP90014903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143932" cy="5429288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840252" y="608773"/>
            <a:ext cx="12241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7</a:t>
            </a:r>
            <a:endParaRPr lang="en-US" sz="115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6092" name="Picture 12" descr="C:\Documents and Settings\jwu\Local Settings\Temporary Internet Files\Content.IE5\FNRCFG3U\MP90043181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697" y="500042"/>
            <a:ext cx="7854393" cy="5786478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43608" y="500042"/>
            <a:ext cx="12241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8</a:t>
            </a:r>
            <a:endParaRPr lang="en-US" sz="11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http://www.myersbarnes.com/wp-content/uploads/2010/06/running-lat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67830">
            <a:off x="642910" y="1428736"/>
            <a:ext cx="4500594" cy="445077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572132" y="2571744"/>
            <a:ext cx="27151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He’s late.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7118" name="Picture 14" descr="C:\Documents and Settings\jwu\Local Settings\Temporary Internet Files\Content.IE5\FNRCFG3U\MP900400288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67968"/>
            <a:ext cx="7958691" cy="5204238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55576" y="867968"/>
            <a:ext cx="12241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CB0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9</a:t>
            </a:r>
            <a:endParaRPr lang="en-US" sz="11500" dirty="0">
              <a:solidFill>
                <a:srgbClr val="CB01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9177" name="Picture 25" descr="C:\Documents and Settings\jwu\Local Settings\Temporary Internet Files\Content.IE5\081SBC06\MP90043931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57166"/>
            <a:ext cx="6429420" cy="6072230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436096" y="325286"/>
            <a:ext cx="223224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CA3B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10</a:t>
            </a:r>
            <a:endParaRPr lang="en-US" sz="11500" dirty="0">
              <a:solidFill>
                <a:srgbClr val="CA3B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0004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The weather is terrible.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30722" name="Picture 2" descr="http://i.i.cbsi.com/cnwk.1d/i/tim/2010/09/21/rain-6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3116"/>
            <a:ext cx="7412741" cy="4000528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5720" y="2928934"/>
            <a:ext cx="2857520" cy="92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He’s lost.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31746" name="Picture 2" descr="http://www.thesocialleader.com/wp-content/uploads/2011/04/LostM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714488"/>
            <a:ext cx="5383181" cy="3571900"/>
          </a:xfrm>
          <a:prstGeom prst="rect">
            <a:avLst/>
          </a:prstGeom>
          <a:ln w="889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0004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His cell phone is broken.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5" name="Picture 2" descr="http://ak5.picdn.net/shutterstock/videos/5021747/preview/stock-footage-caucasian-man-with-his-broken-white-truck-on-the-side-of-the-road-holding-his-cellular-phone-in-t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71678"/>
            <a:ext cx="6643734" cy="3720493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0004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The lines are long.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33794" name="Picture 2" descr="http://ww3.hdnux.com/photos/11/13/35/2406214/11/628x4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6786610" cy="4351814"/>
          </a:xfrm>
          <a:prstGeom prst="roundRect">
            <a:avLst>
              <a:gd name="adj" fmla="val 16667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2643182"/>
            <a:ext cx="3071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The bus is crowded.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35842" name="Picture 2" descr="http://1.bp.blogspot.com/-cYnUqkxW2MY/T2tYo3TrZmI/AAAAAAAAAWw/FeCHkgFoTnc/s1600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214422"/>
            <a:ext cx="5429289" cy="4714908"/>
          </a:xfrm>
          <a:prstGeom prst="roundRect">
            <a:avLst>
              <a:gd name="adj" fmla="val 16667"/>
            </a:avLst>
          </a:prstGeom>
          <a:ln w="28575">
            <a:solidFill>
              <a:schemeClr val="accent5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0004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The traffic is awful.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36866" name="Picture 2" descr="http://s1.cdn.autoevolution.com/images/news/how-to-avoid-traffic-jams-35319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7286676" cy="4888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2928934"/>
            <a:ext cx="2857520" cy="92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He’s sick.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pic>
        <p:nvPicPr>
          <p:cNvPr id="37890" name="Picture 2" descr="http://img.webmd.com/dtmcms/live/webmd/consumer_assets/site_images/articles/health_tools/cold_flu_tips_slideshow/getty_rf_photo_of_sick_man_on_cou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3561" y="1357298"/>
            <a:ext cx="6006158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194</TotalTime>
  <Words>71</Words>
  <Application>Microsoft Office PowerPoint</Application>
  <PresentationFormat>On-screen Show (4:3)</PresentationFormat>
  <Paragraphs>27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JWU</dc:creator>
  <cp:lastModifiedBy>User</cp:lastModifiedBy>
  <cp:revision>31</cp:revision>
  <dcterms:created xsi:type="dcterms:W3CDTF">2013-11-24T10:01:24Z</dcterms:created>
  <dcterms:modified xsi:type="dcterms:W3CDTF">2017-05-28T23:01:02Z</dcterms:modified>
</cp:coreProperties>
</file>