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70" r:id="rId10"/>
    <p:sldId id="257" r:id="rId11"/>
    <p:sldId id="258" r:id="rId12"/>
    <p:sldId id="260" r:id="rId13"/>
    <p:sldId id="259" r:id="rId14"/>
    <p:sldId id="261" r:id="rId15"/>
    <p:sldId id="273" r:id="rId16"/>
    <p:sldId id="265" r:id="rId17"/>
    <p:sldId id="268" r:id="rId18"/>
    <p:sldId id="267" r:id="rId19"/>
    <p:sldId id="269" r:id="rId20"/>
    <p:sldId id="262" r:id="rId21"/>
    <p:sldId id="263" r:id="rId22"/>
    <p:sldId id="264" r:id="rId23"/>
    <p:sldId id="272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6/5/2017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>
                <a:solidFill>
                  <a:srgbClr val="3891A7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0FB3-21FD-497A-A597-9C4876669E54}" type="datetimeFigureOut">
              <a:rPr lang="ko-KR" altLang="en-US" smtClean="0">
                <a:solidFill>
                  <a:prstClr val="black">
                    <a:tint val="95000"/>
                  </a:prstClr>
                </a:solidFill>
              </a:rPr>
              <a:pPr/>
              <a:t>2017-06-05</a:t>
            </a:fld>
            <a:endParaRPr lang="ko-KR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D11B-E38C-43A1-AB6B-F0D5F06D9D0A}" type="slidenum">
              <a:rPr lang="ko-KR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8363272" cy="4102081"/>
          </a:xfrm>
        </p:spPr>
        <p:txBody>
          <a:bodyPr>
            <a:normAutofit/>
          </a:bodyPr>
          <a:lstStyle/>
          <a:p>
            <a:pPr marL="633222" indent="-514350" algn="ctr">
              <a:buNone/>
            </a:pPr>
            <a:r>
              <a:rPr lang="en-US" altLang="ko-KR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Units 4-6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5536" y="1772816"/>
            <a:ext cx="8229600" cy="1003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Smart Choice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Level 1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FINAL TEST</a:t>
            </a:r>
            <a:endParaRPr kumimoji="0" lang="ko-KR" altLang="en-US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4005064"/>
            <a:ext cx="554461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 4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7167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Know the rules for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play, do,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go.</a:t>
            </a:r>
          </a:p>
          <a:p>
            <a:r>
              <a:rPr lang="en-US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For ball sports, we use ______.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Fill in the blanks in sentences with</a:t>
            </a:r>
          </a:p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play, do,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or 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go.</a:t>
            </a:r>
            <a:endParaRPr lang="en-US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often ______ dancing.</a:t>
            </a:r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6578" y="264318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507856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071678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Rewrite sentences using frequency 	adverbs (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always, usually, often, 	sometimes, never.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)</a:t>
            </a:r>
            <a:endParaRPr lang="en-US" sz="4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study hard. (100%)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_______________________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8794" y="4507064"/>
            <a:ext cx="4970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always study hard.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64704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Unit 4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07167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Change negative sentences to 	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sentences using 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never</a:t>
            </a:r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ever.</a:t>
            </a:r>
          </a:p>
          <a:p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doesn’t wear hats.</a:t>
            </a:r>
          </a:p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________________________</a:t>
            </a:r>
          </a:p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________________________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7356" y="3857628"/>
            <a:ext cx="4679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never wears hats.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437112"/>
            <a:ext cx="5824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doesn’t ever wear hats.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64704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Unit 4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2880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Answer YES/NO questions using           frequency adverbs (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always, usually, 	often, sometimes, never.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) </a:t>
            </a:r>
          </a:p>
          <a:p>
            <a:pPr algn="ctr"/>
            <a:endParaRPr lang="en-US" sz="4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 </a:t>
            </a: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ever eat spaghetti?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__________________________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3648" y="4582492"/>
            <a:ext cx="6607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I do. I often eat spaghetti.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4704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Unit 4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07167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Answer HOW OFTEN questions using </a:t>
            </a:r>
          </a:p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time expressions.</a:t>
            </a:r>
            <a:endParaRPr lang="en-US" sz="4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How often do you eat spaghetti?</a:t>
            </a:r>
          </a:p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__________________________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3864122"/>
            <a:ext cx="6343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 eat spaghetti twice a month.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4704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Unit 4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28604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5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 5</a:t>
            </a:r>
          </a:p>
          <a:p>
            <a:pPr algn="ctr" latinLnBrk="0"/>
            <a:endParaRPr lang="en-US" sz="5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 latinLnBrk="0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Make words by adding –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correctly (using the spelling rules)</a:t>
            </a:r>
          </a:p>
          <a:p>
            <a:pPr algn="ctr" latinLnBrk="0"/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 latinLnBrk="0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mile = _______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smiling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5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 5</a:t>
            </a:r>
            <a:endParaRPr lang="en-US" sz="5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 latinLnBrk="0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Make sentences, questions, and answer questions using the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PRESENT CONTINUOUS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pPr algn="ctr" latinLnBrk="0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It will be similar to the worksheet </a:t>
            </a:r>
          </a:p>
          <a:p>
            <a:pPr algn="ctr" latinLnBrk="0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done in class.</a:t>
            </a:r>
          </a:p>
          <a:p>
            <a:pPr algn="ctr" latinLnBrk="0"/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 latinLnBrk="0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Jane / watch / TV</a:t>
            </a:r>
          </a:p>
          <a:p>
            <a:pPr algn="ctr" latinLnBrk="0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1094" y="4437112"/>
            <a:ext cx="395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Jane is watching TV.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286250" cy="571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14942" y="1714488"/>
            <a:ext cx="3929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I’m </a:t>
            </a:r>
            <a:r>
              <a:rPr lang="en-US" sz="6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driving</a:t>
            </a:r>
            <a:endParaRPr lang="en-US" sz="6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pPr latinLnBrk="0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floor cleaner</a:t>
            </a:r>
          </a:p>
          <a:p>
            <a:pPr latinLnBrk="0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in the hallway.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232672" cy="56435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bg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20005110">
            <a:off x="-431057" y="2633223"/>
            <a:ext cx="595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He’s </a:t>
            </a:r>
            <a:r>
              <a:rPr lang="en-US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eating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 cookie at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his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4494">
            <a:off x="74655" y="563427"/>
            <a:ext cx="6572296" cy="4929222"/>
          </a:xfrm>
          <a:prstGeom prst="ellipse">
            <a:avLst/>
          </a:prstGeom>
          <a:ln w="63500" cap="rnd">
            <a:solidFill>
              <a:schemeClr val="bg1">
                <a:lumMod val="95000"/>
                <a:lumOff val="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43636" y="1714488"/>
            <a:ext cx="30003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We’</a:t>
            </a:r>
            <a:r>
              <a:rPr lang="en-US" sz="4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re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 latinLnBrk="0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 </a:t>
            </a:r>
            <a:r>
              <a:rPr lang="en-US" sz="4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fighting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with </a:t>
            </a:r>
          </a:p>
          <a:p>
            <a:pPr latinLnBrk="0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 each other</a:t>
            </a:r>
          </a:p>
          <a:p>
            <a:pPr latinLnBrk="0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in the </a:t>
            </a:r>
          </a:p>
          <a:p>
            <a:pPr latinLnBrk="0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10208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What is your name? </a:t>
            </a:r>
          </a:p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Where were you born?</a:t>
            </a:r>
          </a:p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What was your favorite color when you were a child?</a:t>
            </a:r>
          </a:p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What activity do you like to do?</a:t>
            </a:r>
          </a:p>
          <a:p>
            <a:pPr marL="118872" indent="0">
              <a:buNone/>
            </a:pPr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118872" indent="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How often do you do it?</a:t>
            </a:r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118872" indent="0">
              <a:buNone/>
            </a:pPr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118872" indent="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</a:t>
            </a: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When was the last time you did it?</a:t>
            </a:r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76672"/>
            <a:ext cx="8229600" cy="1003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FINAL </a:t>
            </a: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Speaking TEST</a:t>
            </a:r>
            <a:endParaRPr kumimoji="0" lang="ko-KR" altLang="en-US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175365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My name is Jennifer</a:t>
            </a:r>
            <a:r>
              <a:rPr lang="en-US" sz="2800" dirty="0" smtClean="0">
                <a:latin typeface="Clarendon Condensed" pitchFamily="18" charset="0"/>
              </a:rPr>
              <a:t>.</a:t>
            </a:r>
            <a:endParaRPr lang="en-US" sz="2800" dirty="0">
              <a:latin typeface="Clarendon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22048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I was born in Loma Linda.</a:t>
            </a:r>
            <a:endParaRPr lang="en-US" sz="2800" dirty="0">
              <a:latin typeface="Clarendon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2" y="306896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My favorite color was red</a:t>
            </a:r>
            <a:r>
              <a:rPr lang="en-US" sz="2800" dirty="0" smtClean="0">
                <a:latin typeface="Clarendon Condensed" pitchFamily="18" charset="0"/>
              </a:rPr>
              <a:t>.</a:t>
            </a:r>
            <a:endParaRPr lang="en-US" sz="2800" dirty="0">
              <a:latin typeface="Clarendon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1106" y="40050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I like to paint</a:t>
            </a:r>
            <a:r>
              <a:rPr lang="en-US" sz="2800" dirty="0" smtClean="0">
                <a:latin typeface="Clarendon Condensed" pitchFamily="18" charset="0"/>
              </a:rPr>
              <a:t>.</a:t>
            </a:r>
            <a:endParaRPr lang="en-US" sz="2800" dirty="0">
              <a:latin typeface="Clarendon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8106" y="48691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I paint five times a week. </a:t>
            </a:r>
            <a:endParaRPr lang="en-US" sz="2800" dirty="0">
              <a:latin typeface="Clarendon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5839923"/>
            <a:ext cx="593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The last time I painted was yesterday.</a:t>
            </a:r>
            <a:endParaRPr lang="en-US" sz="2800" dirty="0">
              <a:latin typeface="Clarendon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80"/>
            <a:ext cx="8229600" cy="100351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n-US" altLang="ko-KR" sz="6000" b="0" dirty="0" smtClean="0">
                <a:solidFill>
                  <a:srgbClr val="FFC000"/>
                </a:solidFill>
                <a:latin typeface="Calisto MT" pitchFamily="18" charset="0"/>
                <a:cs typeface="+mn-cs"/>
              </a:rPr>
              <a:t>Unit 6 </a:t>
            </a:r>
            <a:r>
              <a:rPr lang="ko-KR" altLang="en-US" sz="6000" b="0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  <a:t/>
            </a:r>
            <a:br>
              <a:rPr lang="ko-KR" altLang="en-US" sz="6000" b="0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1. Use Unit 6 vocabulary in a sentence to describe a picture:</a:t>
            </a:r>
          </a:p>
        </p:txBody>
      </p:sp>
      <p:pic>
        <p:nvPicPr>
          <p:cNvPr id="4" name="Picture 2" descr="http://img.webmd.com/dtmcms/live/webmd/consumer_assets/site_images/articles/health_tools/cold_flu_tips_slideshow/getty_rf_photo_of_sick_man_on_co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248472" cy="308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43651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He’s sick.</a:t>
            </a:r>
            <a:endParaRPr lang="ko-KR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2. Use the Present Continuous to describe a picture:</a:t>
            </a:r>
          </a:p>
        </p:txBody>
      </p:sp>
      <p:pic>
        <p:nvPicPr>
          <p:cNvPr id="4" name="Picture 2" descr="http://img.webmd.com/dtmcms/live/webmd/consumer_assets/site_images/articles/health_tools/cold_flu_tips_slideshow/getty_rf_photo_of_sick_man_on_co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248472" cy="308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3651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He is resting.</a:t>
            </a:r>
            <a:endParaRPr lang="ko-KR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53280"/>
            <a:ext cx="8229600" cy="100351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n-US" altLang="ko-KR" sz="6000" b="0" dirty="0" smtClean="0">
                <a:solidFill>
                  <a:srgbClr val="FFC000"/>
                </a:solidFill>
                <a:latin typeface="Calisto MT" pitchFamily="18" charset="0"/>
                <a:cs typeface="+mn-cs"/>
              </a:rPr>
              <a:t>Unit 6 </a:t>
            </a:r>
            <a:r>
              <a:rPr lang="ko-KR" altLang="en-US" sz="6000" b="0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  <a:t/>
            </a:r>
            <a:br>
              <a:rPr lang="ko-KR" altLang="en-US" sz="6000" b="0" dirty="0" smtClean="0">
                <a:solidFill>
                  <a:srgbClr val="FFFFFF"/>
                </a:solidFill>
                <a:latin typeface="Calisto MT" pitchFamily="18" charset="0"/>
                <a:cs typeface="+mn-cs"/>
              </a:rPr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005737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3. Use BE in SIMPLE PAST to complete sentences.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71" y="2924944"/>
            <a:ext cx="89001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I ______ looking for you. Where were you?</a:t>
            </a:r>
          </a:p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He _____ four years old when he started </a:t>
            </a:r>
          </a:p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playing the piano</a:t>
            </a:r>
          </a:p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My coworker and I _______ late for the meeting</a:t>
            </a:r>
          </a:p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this morning..</a:t>
            </a:r>
          </a:p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It _______ a nice day yesterday. It rained all day.</a:t>
            </a:r>
          </a:p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The customers ________ happy with the company’s</a:t>
            </a:r>
          </a:p>
          <a:p>
            <a:pPr latinLnBrk="0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 service. They never ordered anything from there again.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2852936"/>
            <a:ext cx="74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6008" y="3337828"/>
            <a:ext cx="74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4201924"/>
            <a:ext cx="91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5445224"/>
            <a:ext cx="130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weren’t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5013176"/>
            <a:ext cx="1142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wasn’t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769304"/>
            <a:ext cx="8229600" cy="1003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sto MT" pitchFamily="18" charset="0"/>
                <a:ea typeface="+mj-ea"/>
                <a:cs typeface="+mn-cs"/>
              </a:rPr>
              <a:t>Unit 6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itchFamily="18" charset="0"/>
                <a:ea typeface="+mj-ea"/>
                <a:cs typeface="+mn-cs"/>
              </a:rPr>
              <a:t/>
            </a:r>
            <a:b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itchFamily="18" charset="0"/>
                <a:ea typeface="+mj-ea"/>
                <a:cs typeface="+mn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902281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4. Answer questions with SIMPLE PAST.</a:t>
            </a:r>
          </a:p>
          <a:p>
            <a:pPr marL="633222" indent="-514350" algn="ctr">
              <a:buNone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633222" indent="-514350" algn="ctr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Where was your mother born?</a:t>
            </a:r>
          </a:p>
          <a:p>
            <a:pPr marL="633222" indent="-514350" algn="ctr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___________________________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769304"/>
            <a:ext cx="8229600" cy="1003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itchFamily="18" charset="0"/>
                <a:ea typeface="+mj-ea"/>
                <a:cs typeface="+mn-cs"/>
              </a:rPr>
              <a:t>Unit 6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itchFamily="18" charset="0"/>
                <a:ea typeface="+mj-ea"/>
                <a:cs typeface="+mn-cs"/>
              </a:rPr>
              <a:t/>
            </a:r>
            <a:b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itchFamily="18" charset="0"/>
                <a:ea typeface="+mj-ea"/>
                <a:cs typeface="+mn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49229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was born in </a:t>
            </a: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Gwangju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10208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  Do you ever sing? </a:t>
            </a:r>
          </a:p>
          <a:p>
            <a:pPr marL="118872" indent="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 Do you ever </a:t>
            </a:r>
            <a:r>
              <a:rPr lang="en-US" altLang="ko-KR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(you ask the professor)</a:t>
            </a: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?</a:t>
            </a:r>
          </a:p>
          <a:p>
            <a:pPr marL="118872" indent="0">
              <a:buNone/>
            </a:pPr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Look at the following pictures and tell what is happening in present continuous form.</a:t>
            </a:r>
          </a:p>
          <a:p>
            <a:pPr marL="118872" indent="0">
              <a:buNone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118872" indent="0" algn="ctr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Example: She is watching T.V.</a:t>
            </a:r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76672"/>
            <a:ext cx="8229600" cy="1003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FINAL </a:t>
            </a: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Speaking TEST</a:t>
            </a:r>
            <a:endParaRPr kumimoji="0" lang="ko-KR" altLang="en-US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175365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Yes, I often sing.</a:t>
            </a:r>
            <a:endParaRPr lang="en-US" sz="2800" dirty="0">
              <a:latin typeface="Clarendon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416" y="2951366"/>
            <a:ext cx="428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(your choice).</a:t>
            </a:r>
            <a:endParaRPr lang="en-US" sz="2800" dirty="0">
              <a:latin typeface="Clarendon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692189">
            <a:off x="-404529" y="214823"/>
            <a:ext cx="9592934" cy="1149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287">
            <a:off x="1703103" y="1681161"/>
            <a:ext cx="6313884" cy="4104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670936">
            <a:off x="1296421" y="721049"/>
            <a:ext cx="409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4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Picture 1</a:t>
            </a:r>
            <a:endParaRPr lang="en-US" sz="4400" b="1" dirty="0">
              <a:solidFill>
                <a:srgbClr val="C4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02789">
            <a:off x="208979" y="247583"/>
            <a:ext cx="9592934" cy="1149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981536">
            <a:off x="3589395" y="589503"/>
            <a:ext cx="409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4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Picture 2</a:t>
            </a:r>
            <a:endParaRPr lang="en-US" sz="4400" b="1" dirty="0">
              <a:solidFill>
                <a:srgbClr val="C4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Condense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243">
            <a:off x="1363257" y="1739517"/>
            <a:ext cx="5895975" cy="3981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692189">
            <a:off x="-404529" y="214823"/>
            <a:ext cx="9592934" cy="1149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670936">
            <a:off x="1296421" y="721049"/>
            <a:ext cx="409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4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Picture 3</a:t>
            </a:r>
            <a:endParaRPr lang="en-US" sz="4400" b="1" dirty="0">
              <a:solidFill>
                <a:srgbClr val="C4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Condensed" pitchFamily="18" charset="0"/>
            </a:endParaRPr>
          </a:p>
        </p:txBody>
      </p:sp>
      <p:pic>
        <p:nvPicPr>
          <p:cNvPr id="3074" name="Picture 2" descr="Image result for men having 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450">
            <a:off x="1857942" y="1767521"/>
            <a:ext cx="6096000" cy="4067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02789">
            <a:off x="208979" y="247583"/>
            <a:ext cx="9592934" cy="1149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981536">
            <a:off x="3589395" y="589503"/>
            <a:ext cx="409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4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Picture 4</a:t>
            </a:r>
            <a:endParaRPr lang="en-US" sz="4400" b="1" dirty="0">
              <a:solidFill>
                <a:srgbClr val="C4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Condensed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196">
            <a:off x="934573" y="1551800"/>
            <a:ext cx="6444189" cy="4277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2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692189">
            <a:off x="-404529" y="214823"/>
            <a:ext cx="9592934" cy="1149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670936">
            <a:off x="1296420" y="721049"/>
            <a:ext cx="409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4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Picture 5</a:t>
            </a:r>
            <a:endParaRPr lang="en-US" sz="4400" b="1" dirty="0">
              <a:solidFill>
                <a:srgbClr val="C4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Condense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281">
            <a:off x="2159808" y="1526014"/>
            <a:ext cx="5289582" cy="4283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102081"/>
          </a:xfrm>
        </p:spPr>
        <p:txBody>
          <a:bodyPr>
            <a:normAutofit/>
          </a:bodyPr>
          <a:lstStyle/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 4 – see PPT</a:t>
            </a:r>
          </a:p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 5 – see PPT</a:t>
            </a:r>
          </a:p>
          <a:p>
            <a:pPr marL="633222" indent="-514350">
              <a:buAutoNum type="arabicPeriod"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 6 – see PPT</a:t>
            </a:r>
          </a:p>
          <a:p>
            <a:pPr marL="633222" indent="-51435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Listening - Listen to a dialogue and answer questions.</a:t>
            </a:r>
          </a:p>
          <a:p>
            <a:pPr marL="633222" indent="-514350">
              <a:buNone/>
            </a:pP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Reading – Read and answer questions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769304"/>
            <a:ext cx="8229600" cy="1003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FINAL </a:t>
            </a:r>
            <a:r>
              <a:rPr kumimoji="0" lang="en-US" altLang="ko-KR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</a:rPr>
              <a:t>Written TEST</a:t>
            </a:r>
            <a:endParaRPr kumimoji="0" lang="ko-KR" altLang="en-US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499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6  </vt:lpstr>
      <vt:lpstr>Unit 6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UNITS 4-6</dc:title>
  <dc:creator>jwu</dc:creator>
  <cp:lastModifiedBy>User</cp:lastModifiedBy>
  <cp:revision>31</cp:revision>
  <dcterms:created xsi:type="dcterms:W3CDTF">2013-12-08T09:23:27Z</dcterms:created>
  <dcterms:modified xsi:type="dcterms:W3CDTF">2017-06-05T05:44:59Z</dcterms:modified>
</cp:coreProperties>
</file>