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6" r:id="rId16"/>
    <p:sldId id="271" r:id="rId17"/>
    <p:sldId id="273" r:id="rId18"/>
    <p:sldId id="272" r:id="rId19"/>
    <p:sldId id="274" r:id="rId20"/>
    <p:sldId id="279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35" d="100"/>
          <a:sy n="35" d="100"/>
        </p:scale>
        <p:origin x="-2364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733540-851E-4131-8D79-2FD9E7DDCEB9}" type="datetimeFigureOut">
              <a:rPr lang="en-US" smtClean="0"/>
              <a:pPr/>
              <a:t>3/23/2018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1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78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80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0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19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9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597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15741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733540-851E-4131-8D79-2FD9E7DDCEB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3/23/2018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3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12" y="762000"/>
            <a:ext cx="89154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 – Unit 2</a:t>
            </a:r>
            <a:b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- jobs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" y="-89387"/>
            <a:ext cx="9423919" cy="72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officer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woman police offi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324600" cy="42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taxi driver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7083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student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b="13914"/>
          <a:stretch/>
        </p:blipFill>
        <p:spPr bwMode="auto">
          <a:xfrm>
            <a:off x="2222205" y="76200"/>
            <a:ext cx="5245395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8305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6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is an assistant.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7" y="838200"/>
            <a:ext cx="6466417" cy="431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26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assistant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219200"/>
            <a:ext cx="8572500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997863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5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musician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867"/>
            <a:ext cx="4267200" cy="582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524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80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1000"/>
            <a:ext cx="4286250" cy="537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705600" cy="685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Leanne is a movie director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Leanne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2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6"/>
            <a:ext cx="8382000" cy="440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2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Victoria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20000" cy="508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6002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2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71525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5791200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</a:t>
            </a: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 washers.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4196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Superman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807613"/>
            <a:ext cx="1447800" cy="783193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Captain America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1216" y="21336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Batman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8225" y="14478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Man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334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Spiderman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8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17"/>
          <a:stretch/>
        </p:blipFill>
        <p:spPr bwMode="auto">
          <a:xfrm>
            <a:off x="1371599" y="685800"/>
            <a:ext cx="6518787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71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Samantha is a </a:t>
            </a:r>
            <a:r>
              <a:rPr lang="en-U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writer.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002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Samantha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6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Oprah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host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7860"/>
            <a:ext cx="7848600" cy="444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57796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2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798"/>
            <a:ext cx="7162800" cy="477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9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is an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4086"/>
            <a:ext cx="64008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Image result for hispanic man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7998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soccer player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Image result for soccer player 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000750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Becky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044315" cy="507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is a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3581400" cy="5269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Johnny is an 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" y="685800"/>
            <a:ext cx="7048500" cy="41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Johnny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5">
      <a:dk1>
        <a:sysClr val="windowText" lastClr="000000"/>
      </a:dk1>
      <a:lt1>
        <a:sysClr val="window" lastClr="FFFFFF"/>
      </a:lt1>
      <a:dk2>
        <a:srgbClr val="323232"/>
      </a:dk2>
      <a:lt2>
        <a:srgbClr val="3C3356"/>
      </a:lt2>
      <a:accent1>
        <a:srgbClr val="F07F09"/>
      </a:accent1>
      <a:accent2>
        <a:srgbClr val="9F2936"/>
      </a:accent2>
      <a:accent3>
        <a:srgbClr val="274220"/>
      </a:accent3>
      <a:accent4>
        <a:srgbClr val="4E8542"/>
      </a:accent4>
      <a:accent5>
        <a:srgbClr val="514573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121</TotalTime>
  <Words>138</Words>
  <Application>Microsoft Office PowerPoint</Application>
  <PresentationFormat>On-screen Show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Median</vt:lpstr>
      <vt:lpstr>3_Median</vt:lpstr>
      <vt:lpstr>Level 1 – Unit 2 Vocabulary - jobs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2017-03-24T03:22:02Z</dcterms:created>
  <dcterms:modified xsi:type="dcterms:W3CDTF">2018-03-23T06:59:06Z</dcterms:modified>
</cp:coreProperties>
</file>