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8"/>
  </p:handoutMasterIdLst>
  <p:sldIdLst>
    <p:sldId id="282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782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3AB6B-A15B-4FCA-A924-EA59EA71AD9D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8E535-4EFD-46BD-9F85-8C171A40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47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6F09-D03A-4041-AAB5-C93EE578CA8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4ED3916-E2DC-48CF-9151-CA99262456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6F09-D03A-4041-AAB5-C93EE578CA8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D3916-E2DC-48CF-9151-CA99262456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6F09-D03A-4041-AAB5-C93EE578CA8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D3916-E2DC-48CF-9151-CA99262456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6F09-D03A-4041-AAB5-C93EE578CA8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4ED3916-E2DC-48CF-9151-CA99262456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6F09-D03A-4041-AAB5-C93EE578CA8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D3916-E2DC-48CF-9151-CA992624563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6F09-D03A-4041-AAB5-C93EE578CA8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D3916-E2DC-48CF-9151-CA99262456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6F09-D03A-4041-AAB5-C93EE578CA8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4ED3916-E2DC-48CF-9151-CA992624563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6F09-D03A-4041-AAB5-C93EE578CA8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D3916-E2DC-48CF-9151-CA99262456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6F09-D03A-4041-AAB5-C93EE578CA8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D3916-E2DC-48CF-9151-CA99262456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6F09-D03A-4041-AAB5-C93EE578CA8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D3916-E2DC-48CF-9151-CA99262456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6F09-D03A-4041-AAB5-C93EE578CA8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D3916-E2DC-48CF-9151-CA992624563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D406F09-D03A-4041-AAB5-C93EE578CA8B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4ED3916-E2DC-48CF-9151-CA992624563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8" t="19733" r="15778" b="15911"/>
          <a:stretch/>
        </p:blipFill>
        <p:spPr bwMode="auto">
          <a:xfrm>
            <a:off x="22488" y="104733"/>
            <a:ext cx="8948486" cy="673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95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142908" y="642918"/>
            <a:ext cx="9286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 you like (food)?</a:t>
            </a:r>
            <a:endParaRPr lang="en-US" sz="7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21506" name="Picture 2" descr="http://www.kerdos.gr/media/790417/br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571744"/>
            <a:ext cx="4928292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accent4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705759" y="3497655"/>
            <a:ext cx="32239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8._____</a:t>
            </a:r>
            <a:endParaRPr lang="en-US" sz="7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142908" y="642918"/>
            <a:ext cx="9286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 you like (food)?</a:t>
            </a:r>
            <a:endParaRPr lang="en-US" sz="7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22530" name="Picture 2" descr="http://www.colourbox.com/preview/4528910-717477-close-up-of-a-bowl-of-red-bea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357430"/>
            <a:ext cx="4572000" cy="3476626"/>
          </a:xfrm>
          <a:prstGeom prst="ellipse">
            <a:avLst/>
          </a:prstGeom>
          <a:ln w="28575" cap="rnd">
            <a:solidFill>
              <a:schemeClr val="accent4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5500694" y="3500438"/>
            <a:ext cx="32239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9._____</a:t>
            </a:r>
            <a:endParaRPr lang="en-US" sz="7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142908" y="642918"/>
            <a:ext cx="9286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 you like (food)?</a:t>
            </a:r>
            <a:endParaRPr lang="en-US" sz="7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23554" name="Picture 2" descr="http://farm3.static.flickr.com/2410/2058473713_c057cb74a4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428868"/>
            <a:ext cx="4857784" cy="3581691"/>
          </a:xfrm>
          <a:prstGeom prst="rect">
            <a:avLst/>
          </a:prstGeom>
          <a:ln w="28575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657668" y="3497655"/>
            <a:ext cx="32720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10.____</a:t>
            </a:r>
            <a:endParaRPr lang="en-US" sz="7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142908" y="642918"/>
            <a:ext cx="9286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 you like (food)?</a:t>
            </a:r>
            <a:endParaRPr lang="en-US" sz="7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24578" name="Picture 2" descr="http://wm9zf27f67bdwwhm.zippykid.netdna-cdn.com/wp-content/uploads/2012/08/Outback-Steakhouse-Baked-Pota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643182"/>
            <a:ext cx="5163707" cy="34290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52120" y="3500438"/>
            <a:ext cx="32720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11.____</a:t>
            </a:r>
            <a:endParaRPr lang="en-US" sz="7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34388" y="140439"/>
            <a:ext cx="9286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 you like (food)?</a:t>
            </a:r>
            <a:endParaRPr lang="en-US" sz="7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25604" name="Picture 4" descr="http://laundelles.files.wordpress.com/2010/03/che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85992"/>
            <a:ext cx="5606577" cy="3929090"/>
          </a:xfrm>
          <a:prstGeom prst="ellipse">
            <a:avLst/>
          </a:prstGeom>
          <a:ln w="28575" cap="rnd">
            <a:solidFill>
              <a:schemeClr val="accent4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ight Arrow 12"/>
          <p:cNvSpPr/>
          <p:nvPr/>
        </p:nvSpPr>
        <p:spPr>
          <a:xfrm rot="11218583">
            <a:off x="4262386" y="4565264"/>
            <a:ext cx="1726859" cy="314804"/>
          </a:xfrm>
          <a:prstGeom prst="rightArrow">
            <a:avLst>
              <a:gd name="adj1" fmla="val 46578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338587">
            <a:off x="4794857" y="4060913"/>
            <a:ext cx="1230363" cy="273173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9194868">
            <a:off x="4031554" y="3496956"/>
            <a:ext cx="2103745" cy="290167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1823345">
            <a:off x="2969046" y="5200279"/>
            <a:ext cx="3099972" cy="253083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3458690">
            <a:off x="1231157" y="2472914"/>
            <a:ext cx="1086489" cy="728315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8997742">
            <a:off x="3864963" y="3116699"/>
            <a:ext cx="2210647" cy="26594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9552" y="1085663"/>
            <a:ext cx="37337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12._____</a:t>
            </a:r>
            <a:endParaRPr lang="en-US" sz="7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91202" y="1583117"/>
            <a:ext cx="32720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13.____</a:t>
            </a:r>
            <a:endParaRPr lang="en-US" sz="7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60601" y="2474356"/>
            <a:ext cx="32720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14.____</a:t>
            </a:r>
            <a:endParaRPr lang="en-US" sz="7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88466" y="3490861"/>
            <a:ext cx="32720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15.____</a:t>
            </a:r>
            <a:endParaRPr lang="en-US" sz="7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6136" y="4316903"/>
            <a:ext cx="32720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16.____</a:t>
            </a:r>
            <a:endParaRPr lang="en-US" sz="7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6136" y="5157192"/>
            <a:ext cx="32720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17.____</a:t>
            </a:r>
            <a:endParaRPr lang="en-US" sz="7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bigislandnow.com/wp-content/uploads/2012/06/sushi_image-courtesy-Arizona-State-Univers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643182"/>
            <a:ext cx="4926759" cy="3286148"/>
          </a:xfrm>
          <a:prstGeom prst="roundRect">
            <a:avLst>
              <a:gd name="adj" fmla="val 16667"/>
            </a:avLst>
          </a:prstGeom>
          <a:ln w="38100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-142908" y="642918"/>
            <a:ext cx="9286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 you like (food)?</a:t>
            </a:r>
            <a:endParaRPr lang="en-US" sz="7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512" y="3500438"/>
            <a:ext cx="19062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tuna</a:t>
            </a:r>
            <a:endParaRPr lang="en-US" sz="7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0800000">
            <a:off x="3714744" y="4071942"/>
            <a:ext cx="2500330" cy="214314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2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142908" y="642918"/>
            <a:ext cx="9286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 you like (food)?</a:t>
            </a:r>
            <a:endParaRPr lang="en-US" sz="7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7884" y="3500438"/>
            <a:ext cx="29065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salmon</a:t>
            </a:r>
            <a:endParaRPr lang="en-US" sz="7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16386" name="Picture 2" descr="http://www.dinnerintenminutes.com/wp-content/uploads/2010/03/Salmon-Fillets-ra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714620"/>
            <a:ext cx="4412345" cy="30003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1447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142908" y="642918"/>
            <a:ext cx="9286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 you like (food)?</a:t>
            </a:r>
            <a:endParaRPr lang="en-US" sz="7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0694" y="3500438"/>
            <a:ext cx="30700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noodles</a:t>
            </a:r>
            <a:endParaRPr lang="en-US" sz="7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17412" name="Picture 4" descr="http://acozykitchen.com/wp-content/uploads/2011/02/Anti-Ramen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428868"/>
            <a:ext cx="5000625" cy="3324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288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142908" y="642918"/>
            <a:ext cx="9286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 you like (food)?</a:t>
            </a:r>
            <a:endParaRPr lang="en-US" sz="7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512" y="3500438"/>
            <a:ext cx="16177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rice</a:t>
            </a:r>
            <a:endParaRPr lang="en-US" sz="7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18434" name="Picture 2" descr="http://1.bp.blogspot.com/_USIjFpRSPkE/S98XQUreP3I/AAAAAAAAAQM/h_v-eC4HwYU/s1600/ri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428868"/>
            <a:ext cx="4500594" cy="337544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4391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142908" y="642918"/>
            <a:ext cx="9286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 you like (food)?</a:t>
            </a:r>
            <a:endParaRPr lang="en-US" sz="7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512" y="3500438"/>
            <a:ext cx="19736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soup</a:t>
            </a:r>
            <a:endParaRPr lang="en-US" sz="7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19458" name="Picture 2" descr="http://media.komonews.com/images/121205_soup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500306"/>
            <a:ext cx="4940450" cy="3286148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35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1520" y="202387"/>
            <a:ext cx="8305800" cy="2144783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00" normalizeH="0" baseline="0" noProof="0" dirty="0" smtClean="0">
                <a:ln w="3200">
                  <a:solidFill>
                    <a:srgbClr val="04617B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j-ea"/>
                <a:cs typeface="+mj-cs"/>
              </a:rPr>
              <a:t>Smart </a:t>
            </a:r>
            <a:r>
              <a:rPr kumimoji="0" lang="en-US" sz="5400" b="1" i="0" u="none" strike="noStrike" kern="1200" cap="none" spc="-100" normalizeH="0" baseline="0" noProof="0" dirty="0" smtClean="0">
                <a:ln w="3200">
                  <a:solidFill>
                    <a:srgbClr val="04617B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j-ea"/>
                <a:cs typeface="+mj-cs"/>
              </a:rPr>
              <a:t>Choice Level </a:t>
            </a:r>
            <a:r>
              <a:rPr kumimoji="0" lang="en-US" sz="5400" b="1" i="0" u="none" strike="noStrike" kern="1200" cap="none" spc="-100" normalizeH="0" baseline="0" noProof="0" dirty="0" smtClean="0">
                <a:ln w="3200">
                  <a:solidFill>
                    <a:srgbClr val="04617B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j-ea"/>
                <a:cs typeface="+mj-cs"/>
              </a:rPr>
              <a:t>1</a:t>
            </a:r>
            <a:r>
              <a:rPr kumimoji="0" lang="en-US" sz="4800" b="1" i="0" u="none" strike="noStrike" kern="1200" cap="none" spc="-100" normalizeH="0" baseline="0" noProof="0" dirty="0" smtClean="0">
                <a:ln w="3200">
                  <a:solidFill>
                    <a:srgbClr val="04617B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none" spc="-100" normalizeH="0" baseline="0" noProof="0" dirty="0" smtClean="0">
                <a:ln w="3200">
                  <a:solidFill>
                    <a:srgbClr val="04617B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j-ea"/>
                <a:cs typeface="+mj-cs"/>
              </a:rPr>
            </a:br>
            <a:endParaRPr kumimoji="0" lang="en-US" sz="4800" b="0" i="0" u="none" strike="noStrike" kern="1200" cap="none" spc="-100" normalizeH="0" baseline="0" noProof="0" dirty="0">
              <a:ln w="3200">
                <a:solidFill>
                  <a:srgbClr val="04617B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Constantia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62527" y="3669369"/>
            <a:ext cx="4032448" cy="1143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DD9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54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n-ea"/>
                <a:cs typeface="+mn-cs"/>
              </a:rPr>
              <a:t>Unit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DD9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54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n-ea"/>
                <a:cs typeface="+mn-cs"/>
              </a:rPr>
              <a:t>Vocabulary</a:t>
            </a:r>
            <a:endParaRPr kumimoji="0" lang="en-US" sz="5400" b="0" i="0" u="none" strike="noStrike" kern="1200" cap="none" spc="10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2" t="34594" r="51532" b="30811"/>
          <a:stretch/>
        </p:blipFill>
        <p:spPr bwMode="auto">
          <a:xfrm>
            <a:off x="1043608" y="3031473"/>
            <a:ext cx="3089142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71600" y="1775670"/>
            <a:ext cx="7405095" cy="1143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DD9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54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n-ea"/>
                <a:cs typeface="+mn-cs"/>
              </a:rPr>
              <a:t>Do you like spicy</a:t>
            </a:r>
            <a:r>
              <a:rPr kumimoji="0" lang="en-US" sz="5400" b="1" i="0" u="none" strike="noStrike" kern="1200" cap="none" spc="10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n-ea"/>
                <a:cs typeface="+mn-cs"/>
              </a:rPr>
              <a:t> food?</a:t>
            </a:r>
            <a:endParaRPr kumimoji="0" lang="en-US" sz="5400" b="0" i="0" u="none" strike="noStrike" kern="1200" cap="none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142908" y="642918"/>
            <a:ext cx="9286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 you like (food)?</a:t>
            </a:r>
            <a:endParaRPr lang="en-US" sz="7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6446" y="3500438"/>
            <a:ext cx="28777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shrimp</a:t>
            </a:r>
            <a:endParaRPr lang="en-US" sz="7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27650" name="Picture 2" descr="http://buzzincooking.files.wordpress.com/2012/07/steamed-shrimp_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571744"/>
            <a:ext cx="4857783" cy="3643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269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142908" y="642918"/>
            <a:ext cx="9286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 you like (food)?</a:t>
            </a:r>
            <a:endParaRPr lang="en-US" sz="7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43570" y="3500438"/>
            <a:ext cx="30878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chicken</a:t>
            </a:r>
            <a:endParaRPr lang="en-US" sz="7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20484" name="Picture 4" descr="http://www.cooknutri.com/wp-content/uploads/deep-fried-chick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357429"/>
            <a:ext cx="4826596" cy="3754477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49836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142908" y="642918"/>
            <a:ext cx="9286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 you like (food)?</a:t>
            </a:r>
            <a:endParaRPr lang="en-US" sz="7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29322" y="3500438"/>
            <a:ext cx="23503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bread</a:t>
            </a:r>
            <a:endParaRPr lang="en-US" sz="7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21506" name="Picture 2" descr="http://www.kerdos.gr/media/790417/br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571744"/>
            <a:ext cx="4928292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accent4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5179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142908" y="642918"/>
            <a:ext cx="9286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 you like (food)?</a:t>
            </a:r>
            <a:endParaRPr lang="en-US" sz="7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29322" y="3500438"/>
            <a:ext cx="23391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beans</a:t>
            </a:r>
            <a:endParaRPr lang="en-US" sz="7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22530" name="Picture 2" descr="http://www.colourbox.com/preview/4528910-717477-close-up-of-a-bowl-of-red-bea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357430"/>
            <a:ext cx="4572000" cy="3476626"/>
          </a:xfrm>
          <a:prstGeom prst="ellipse">
            <a:avLst/>
          </a:prstGeom>
          <a:ln w="28575" cap="rnd">
            <a:solidFill>
              <a:schemeClr val="accent4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244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142908" y="642918"/>
            <a:ext cx="9286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 you like (food)?</a:t>
            </a:r>
            <a:endParaRPr lang="en-US" sz="7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29322" y="3500438"/>
            <a:ext cx="28425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c</a:t>
            </a:r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arrots</a:t>
            </a:r>
          </a:p>
          <a:p>
            <a:pPr algn="ctr"/>
            <a:r>
              <a:rPr lang="en-US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(carrot sticks)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23554" name="Picture 2" descr="http://farm3.static.flickr.com/2410/2058473713_c057cb74a4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428868"/>
            <a:ext cx="4857784" cy="3581691"/>
          </a:xfrm>
          <a:prstGeom prst="rect">
            <a:avLst/>
          </a:prstGeom>
          <a:ln w="28575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79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142908" y="642918"/>
            <a:ext cx="9286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 you like (food)?</a:t>
            </a:r>
            <a:endParaRPr lang="en-US" sz="7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44175" y="3500438"/>
            <a:ext cx="329962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potatoes</a:t>
            </a:r>
          </a:p>
          <a:p>
            <a:pPr algn="ctr"/>
            <a:r>
              <a:rPr lang="en-US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(baked potatoes)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24578" name="Picture 2" descr="http://wm9zf27f67bdwwhm.zippykid.netdna-cdn.com/wp-content/uploads/2012/08/Outback-Steakhouse-Baked-Pota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643182"/>
            <a:ext cx="5163707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208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34388" y="140439"/>
            <a:ext cx="9286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 you like (food)?</a:t>
            </a:r>
            <a:endParaRPr lang="en-US" sz="7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72198" y="4286256"/>
            <a:ext cx="27045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lettuce</a:t>
            </a:r>
          </a:p>
        </p:txBody>
      </p:sp>
      <p:pic>
        <p:nvPicPr>
          <p:cNvPr id="25604" name="Picture 4" descr="http://laundelles.files.wordpress.com/2010/03/che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85992"/>
            <a:ext cx="5606577" cy="3929090"/>
          </a:xfrm>
          <a:prstGeom prst="ellipse">
            <a:avLst/>
          </a:prstGeom>
          <a:ln w="28575" cap="rnd">
            <a:solidFill>
              <a:schemeClr val="accent4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072198" y="3429000"/>
            <a:ext cx="1752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beef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0488" y="2571744"/>
            <a:ext cx="26334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cheese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72198" y="5143512"/>
            <a:ext cx="2800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tomato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8997" y="1785926"/>
            <a:ext cx="26949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onions</a:t>
            </a:r>
          </a:p>
        </p:txBody>
      </p:sp>
      <p:sp>
        <p:nvSpPr>
          <p:cNvPr id="13" name="Right Arrow 12"/>
          <p:cNvSpPr/>
          <p:nvPr/>
        </p:nvSpPr>
        <p:spPr>
          <a:xfrm rot="11218583">
            <a:off x="4424945" y="4589645"/>
            <a:ext cx="1801990" cy="28575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338587">
            <a:off x="4793330" y="4074761"/>
            <a:ext cx="1357322" cy="214314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9506894">
            <a:off x="4034200" y="3594266"/>
            <a:ext cx="2103745" cy="194962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1823345">
            <a:off x="2976921" y="5156963"/>
            <a:ext cx="3201247" cy="32018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8997742">
            <a:off x="3754407" y="3020711"/>
            <a:ext cx="2428892" cy="239294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68556" y="1196752"/>
            <a:ext cx="47373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b</a:t>
            </a:r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read (bun)</a:t>
            </a:r>
          </a:p>
        </p:txBody>
      </p:sp>
      <p:sp>
        <p:nvSpPr>
          <p:cNvPr id="19" name="Right Arrow 18"/>
          <p:cNvSpPr/>
          <p:nvPr/>
        </p:nvSpPr>
        <p:spPr>
          <a:xfrm rot="3458690">
            <a:off x="1231157" y="2472914"/>
            <a:ext cx="1086489" cy="728315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3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bigislandnow.com/wp-content/uploads/2012/06/sushi_image-courtesy-Arizona-State-Univers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643182"/>
            <a:ext cx="4926759" cy="3286148"/>
          </a:xfrm>
          <a:prstGeom prst="roundRect">
            <a:avLst>
              <a:gd name="adj" fmla="val 16667"/>
            </a:avLst>
          </a:prstGeom>
          <a:ln w="38100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-142908" y="642918"/>
            <a:ext cx="9286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 you like (food)?</a:t>
            </a:r>
            <a:endParaRPr lang="en-US" sz="7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5074" y="3578934"/>
            <a:ext cx="2908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1.____</a:t>
            </a:r>
            <a:endParaRPr lang="en-US" sz="7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0800000">
            <a:off x="3714744" y="4071942"/>
            <a:ext cx="2500330" cy="214314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142908" y="642918"/>
            <a:ext cx="9286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 you like (food)?</a:t>
            </a:r>
            <a:endParaRPr lang="en-US" sz="7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112" y="3500438"/>
            <a:ext cx="32239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2._____</a:t>
            </a:r>
            <a:endParaRPr lang="en-US" sz="7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16386" name="Picture 2" descr="http://www.dinnerintenminutes.com/wp-content/uploads/2010/03/Salmon-Fillets-ra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714620"/>
            <a:ext cx="4412345" cy="30003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142908" y="642918"/>
            <a:ext cx="9286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 you like (food)?</a:t>
            </a:r>
            <a:endParaRPr lang="en-US" sz="7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0694" y="3500438"/>
            <a:ext cx="32239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3._____</a:t>
            </a:r>
            <a:endParaRPr lang="en-US" sz="7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17412" name="Picture 4" descr="http://acozykitchen.com/wp-content/uploads/2011/02/Anti-Ramen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428868"/>
            <a:ext cx="5000625" cy="3324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142908" y="642918"/>
            <a:ext cx="9286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 you like (food)?</a:t>
            </a:r>
            <a:endParaRPr lang="en-US" sz="7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18434" name="Picture 2" descr="http://1.bp.blogspot.com/_USIjFpRSPkE/S98XQUreP3I/AAAAAAAAAQM/h_v-eC4HwYU/s1600/ri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428868"/>
            <a:ext cx="4500594" cy="337544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500694" y="3500438"/>
            <a:ext cx="32239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4._____</a:t>
            </a:r>
            <a:endParaRPr lang="en-US" sz="7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142908" y="642918"/>
            <a:ext cx="9286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 you like (food)?</a:t>
            </a:r>
            <a:endParaRPr lang="en-US" sz="7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19458" name="Picture 2" descr="http://media.komonews.com/images/121205_soup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500306"/>
            <a:ext cx="4940450" cy="3286148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012160" y="3429000"/>
            <a:ext cx="27622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5.____</a:t>
            </a:r>
            <a:endParaRPr lang="en-US" sz="7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142908" y="642918"/>
            <a:ext cx="9286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 you like (food)?</a:t>
            </a:r>
            <a:endParaRPr lang="en-US" sz="7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27650" name="Picture 2" descr="http://buzzincooking.files.wordpress.com/2012/07/steamed-shrimp_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571744"/>
            <a:ext cx="4857783" cy="3643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705759" y="3461843"/>
            <a:ext cx="32239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6._____</a:t>
            </a:r>
            <a:endParaRPr lang="en-US" sz="7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142908" y="642918"/>
            <a:ext cx="9286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 you like (food)?</a:t>
            </a:r>
            <a:endParaRPr lang="en-US" sz="7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20484" name="Picture 4" descr="http://www.cooknutri.com/wp-content/uploads/deep-fried-chick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357429"/>
            <a:ext cx="4826596" cy="3754477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5705759" y="3500437"/>
            <a:ext cx="32239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7._____</a:t>
            </a:r>
            <a:endParaRPr lang="en-US" sz="7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Custom 14">
      <a:dk1>
        <a:sysClr val="windowText" lastClr="000000"/>
      </a:dk1>
      <a:lt1>
        <a:sysClr val="window" lastClr="FFFFFF"/>
      </a:lt1>
      <a:dk2>
        <a:srgbClr val="323232"/>
      </a:dk2>
      <a:lt2>
        <a:srgbClr val="3C6531"/>
      </a:lt2>
      <a:accent1>
        <a:srgbClr val="F07F09"/>
      </a:accent1>
      <a:accent2>
        <a:srgbClr val="9F2936"/>
      </a:accent2>
      <a:accent3>
        <a:srgbClr val="274220"/>
      </a:accent3>
      <a:accent4>
        <a:srgbClr val="4E8542"/>
      </a:accent4>
      <a:accent5>
        <a:srgbClr val="514573"/>
      </a:accent5>
      <a:accent6>
        <a:srgbClr val="C19859"/>
      </a:accent6>
      <a:hlink>
        <a:srgbClr val="6B9F25"/>
      </a:hlink>
      <a:folHlink>
        <a:srgbClr val="B26B02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206</TotalTime>
  <Words>219</Words>
  <Application>Microsoft Office PowerPoint</Application>
  <PresentationFormat>On-screen Show (4:3)</PresentationFormat>
  <Paragraphs>64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Choice Level 1</dc:title>
  <dc:creator>JWU</dc:creator>
  <cp:lastModifiedBy>User</cp:lastModifiedBy>
  <cp:revision>42</cp:revision>
  <dcterms:created xsi:type="dcterms:W3CDTF">2013-10-13T08:59:37Z</dcterms:created>
  <dcterms:modified xsi:type="dcterms:W3CDTF">2018-04-03T06:32:58Z</dcterms:modified>
</cp:coreProperties>
</file>