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9" r:id="rId3"/>
    <p:sldId id="280" r:id="rId4"/>
    <p:sldId id="266" r:id="rId5"/>
    <p:sldId id="267" r:id="rId6"/>
    <p:sldId id="277" r:id="rId7"/>
    <p:sldId id="281" r:id="rId8"/>
    <p:sldId id="282" r:id="rId9"/>
    <p:sldId id="270" r:id="rId10"/>
    <p:sldId id="271" r:id="rId11"/>
    <p:sldId id="269" r:id="rId12"/>
    <p:sldId id="274" r:id="rId13"/>
    <p:sldId id="265" r:id="rId14"/>
    <p:sldId id="278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>
        <p:scale>
          <a:sx n="37" d="100"/>
          <a:sy n="37" d="100"/>
        </p:scale>
        <p:origin x="-2304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11B506-3079-4302-B5D8-8ED9B81849D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BA8BE5-BFD4-4D66-9F81-9985E45DF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4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11	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9.__________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362200"/>
            <a:ext cx="5476875" cy="303847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Team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63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10.__________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35" y="2362200"/>
            <a:ext cx="6189530" cy="3429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Orchestra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50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11.__________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1200"/>
            <a:ext cx="5715000" cy="3810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 Club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59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12.__________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0" y="58031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Choir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ownloads\PicsArt_1465268642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52600"/>
            <a:ext cx="6502400" cy="45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2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431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13._____________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School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981200"/>
            <a:ext cx="4457700" cy="4457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6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431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14._____________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 Club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067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1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431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15._____________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92" y="2057400"/>
            <a:ext cx="5780015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7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431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1._____________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Nursery School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nurse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77" y="1905000"/>
            <a:ext cx="6799246" cy="4588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431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2._____________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Preschool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pr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20" y="1905000"/>
            <a:ext cx="4182160" cy="464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0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3._____________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Kindergarten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(look for reading signs)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03400"/>
            <a:ext cx="6724650" cy="448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9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4.______________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34" y="1981200"/>
            <a:ext cx="5397500" cy="4048125"/>
          </a:xfrm>
          <a:prstGeom prst="rect">
            <a:avLst/>
          </a:prstGeom>
          <a:solidFill>
            <a:srgbClr val="002060"/>
          </a:solidFill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8194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Elementary School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21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5.__________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School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71725"/>
            <a:ext cx="6781800" cy="3390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90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6.__________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School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05000"/>
            <a:ext cx="57150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0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7.__________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86000"/>
            <a:ext cx="5715000" cy="3800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3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448800" cy="10809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4572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DEasop" pitchFamily="18" charset="-127"/>
              </a:rPr>
              <a:t>8.__________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DEasop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590800"/>
            <a:ext cx="6762750" cy="230505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634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School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1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7874</TotalTime>
  <Words>63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Level 4 Unit 11 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2014-05-28T13:01:12Z</dcterms:created>
  <dcterms:modified xsi:type="dcterms:W3CDTF">2017-05-23T04:39:08Z</dcterms:modified>
</cp:coreProperties>
</file>