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FC1B-3067-4A46-A948-AED0595835C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480749-4E4B-4BB3-935C-8C34D5793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FC1B-3067-4A46-A948-AED0595835C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0749-4E4B-4BB3-935C-8C34D5793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FC1B-3067-4A46-A948-AED0595835C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0749-4E4B-4BB3-935C-8C34D5793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FC1B-3067-4A46-A948-AED0595835C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480749-4E4B-4BB3-935C-8C34D5793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FC1B-3067-4A46-A948-AED0595835C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0749-4E4B-4BB3-935C-8C34D57931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FC1B-3067-4A46-A948-AED0595835C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0749-4E4B-4BB3-935C-8C34D5793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FC1B-3067-4A46-A948-AED0595835C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1480749-4E4B-4BB3-935C-8C34D57931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FC1B-3067-4A46-A948-AED0595835C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0749-4E4B-4BB3-935C-8C34D5793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FC1B-3067-4A46-A948-AED0595835C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0749-4E4B-4BB3-935C-8C34D5793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FC1B-3067-4A46-A948-AED0595835C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0749-4E4B-4BB3-935C-8C34D5793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FC1B-3067-4A46-A948-AED0595835C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0749-4E4B-4BB3-935C-8C34D579316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55FC1B-3067-4A46-A948-AED0595835C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480749-4E4B-4BB3-935C-8C34D57931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95400"/>
            <a:ext cx="7190936" cy="336804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72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Level 4</a:t>
            </a:r>
            <a:br>
              <a:rPr lang="en-US" sz="72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</a:br>
            <a:r>
              <a:rPr lang="en-US" sz="72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Unit 12 Vocabulary</a:t>
            </a:r>
            <a:endParaRPr lang="en-US" sz="7200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85057"/>
            <a:ext cx="9144000" cy="103414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Vocabulary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026" name="Picture 2" descr="http://i472.photobucket.com/albums/rr84/jarul_2008/townhouse_3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7620000" cy="4105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251857"/>
            <a:ext cx="9144000" cy="88174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Beautiful </a:t>
            </a:r>
            <a:r>
              <a:rPr lang="en-US" sz="4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townhouse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in a quiet </a:t>
            </a:r>
            <a:r>
              <a:rPr lang="en-US" sz="4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village.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85057"/>
            <a:ext cx="9144000" cy="103414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Vocabulary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24400" y="1273629"/>
            <a:ext cx="4114800" cy="276497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Studio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apartment in a high-rise </a:t>
            </a:r>
            <a:r>
              <a:rPr lang="en-US" sz="4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downtown.</a:t>
            </a:r>
            <a:endParaRPr lang="en-US" sz="40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2050" name="Picture 2" descr="http://www.lasvegascondoexperts.com/xsites/Agents/TheStarkTeam/content/uploadedFiles/turnber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0" y="1219200"/>
            <a:ext cx="4071630" cy="5421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1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85057"/>
            <a:ext cx="9144000" cy="103414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Vocabulary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251857"/>
            <a:ext cx="9144000" cy="88174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Old </a:t>
            </a:r>
            <a:r>
              <a:rPr lang="en-US" sz="4000" u="sng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farmhouse</a:t>
            </a:r>
            <a:r>
              <a:rPr lang="en-US" sz="40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on a </a:t>
            </a:r>
            <a:r>
              <a:rPr lang="en-US" sz="4000" u="sng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ranch.</a:t>
            </a:r>
            <a:r>
              <a:rPr lang="en-US" sz="40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Includes barn.</a:t>
            </a:r>
            <a:endParaRPr lang="en-US" sz="4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3074" name="Picture 2" descr="http://www.stuhrmuseum.org/wp-content/uploads/2011/04/Farmstead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133600"/>
            <a:ext cx="7543800" cy="4537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66800" y="2743200"/>
            <a:ext cx="2590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farmhouse</a:t>
            </a:r>
            <a:endParaRPr lang="en-US" sz="36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77000" y="3429000"/>
            <a:ext cx="16002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barn</a:t>
            </a:r>
            <a:endParaRPr lang="en-US" sz="36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0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85057"/>
            <a:ext cx="9144000" cy="103414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Vocabulary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251857"/>
            <a:ext cx="9144000" cy="88174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Log </a:t>
            </a:r>
            <a:r>
              <a:rPr lang="en-US" sz="4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cabin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in the </a:t>
            </a:r>
            <a:r>
              <a:rPr lang="en-US" sz="4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woods.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Lots of privacy!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4098" name="Picture 2" descr="http://groovexi.com/wp-content/uploads/2015/03/architecture-inspiration-classic-log-house-designs-with-reclaimed-wood-wall-outdoor-panels-also-small-porch-as-log-cabin-pictures-formidable-cabin-pictures-log-home-designs-and-ide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133600"/>
            <a:ext cx="7353300" cy="4429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74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85057"/>
            <a:ext cx="9144000" cy="103414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Vocabulary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14400"/>
            <a:ext cx="9144000" cy="141514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Large </a:t>
            </a:r>
            <a:r>
              <a:rPr lang="en-US" sz="4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mansion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in the </a:t>
            </a:r>
            <a:r>
              <a:rPr lang="en-US" sz="4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country.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Far from nearest neighbors.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5122" name="Picture 2" descr="http://media.rightmove.co.uk/37k/36260/39297338/36260_L45749_IMG_00_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620000" cy="4352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48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85057"/>
            <a:ext cx="9144000" cy="103414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Vocabulary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251857"/>
            <a:ext cx="9144000" cy="88174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Shared </a:t>
            </a:r>
            <a:r>
              <a:rPr lang="en-US" sz="4000" u="sng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dorm</a:t>
            </a:r>
            <a:r>
              <a:rPr lang="en-US" sz="40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room on a university </a:t>
            </a:r>
            <a:r>
              <a:rPr lang="en-US" sz="4000" u="sng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campus.</a:t>
            </a:r>
            <a:endParaRPr lang="en-US" sz="4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6146" name="Picture 2" descr="http://d1m53ws181vef8.cloudfront.net/wp-content/uploads/mclendon-hall-drew-un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2" y="2068286"/>
            <a:ext cx="7576455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0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</TotalTime>
  <Words>62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Trek</vt:lpstr>
      <vt:lpstr>Level 4 Unit 12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4 Unit 12 Vocabulary</dc:title>
  <dc:creator>User</dc:creator>
  <cp:lastModifiedBy>User</cp:lastModifiedBy>
  <cp:revision>9</cp:revision>
  <dcterms:created xsi:type="dcterms:W3CDTF">2015-05-27T09:32:52Z</dcterms:created>
  <dcterms:modified xsi:type="dcterms:W3CDTF">2016-11-30T01:22:16Z</dcterms:modified>
</cp:coreProperties>
</file>