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handoutMasterIdLst>
    <p:handoutMasterId r:id="rId17"/>
  </p:handout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70" r:id="rId13"/>
    <p:sldId id="271" r:id="rId14"/>
    <p:sldId id="268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0" autoAdjust="0"/>
    <p:restoredTop sz="94660"/>
  </p:normalViewPr>
  <p:slideViewPr>
    <p:cSldViewPr>
      <p:cViewPr>
        <p:scale>
          <a:sx n="80" d="100"/>
          <a:sy n="80" d="100"/>
        </p:scale>
        <p:origin x="-1266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4685F-03AE-497E-8E25-D3F2434F1264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0D2F6-9160-4D58-BE78-8FE3DFDBC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69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ECF7-4EAD-4C4B-88D3-8E8A4F987995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570E-4093-4F4F-888D-5557E25AA1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ECF7-4EAD-4C4B-88D3-8E8A4F987995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570E-4093-4F4F-888D-5557E25AA1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ECF7-4EAD-4C4B-88D3-8E8A4F987995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570E-4093-4F4F-888D-5557E25AA1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20ECF7-4EAD-4C4B-88D3-8E8A4F987995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570E-4093-4F4F-888D-5557E25AA1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ECF7-4EAD-4C4B-88D3-8E8A4F987995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570E-4093-4F4F-888D-5557E25AA1A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ECF7-4EAD-4C4B-88D3-8E8A4F987995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570E-4093-4F4F-888D-5557E25AA1A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ECF7-4EAD-4C4B-88D3-8E8A4F987995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570E-4093-4F4F-888D-5557E25AA1A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ECF7-4EAD-4C4B-88D3-8E8A4F987995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570E-4093-4F4F-888D-5557E25AA1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ECF7-4EAD-4C4B-88D3-8E8A4F987995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570E-4093-4F4F-888D-5557E25AA1A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ECF7-4EAD-4C4B-88D3-8E8A4F987995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570E-4093-4F4F-888D-5557E25AA1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ECF7-4EAD-4C4B-88D3-8E8A4F987995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570E-4093-4F4F-888D-5557E25AA1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ECF7-4EAD-4C4B-88D3-8E8A4F987995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570E-4093-4F4F-888D-5557E25AA1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ECF7-4EAD-4C4B-88D3-8E8A4F987995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570E-4093-4F4F-888D-5557E25AA1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ECF7-4EAD-4C4B-88D3-8E8A4F987995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570E-4093-4F4F-888D-5557E25AA1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ECF7-4EAD-4C4B-88D3-8E8A4F987995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570E-4093-4F4F-888D-5557E25AA1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ECF7-4EAD-4C4B-88D3-8E8A4F987995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570E-4093-4F4F-888D-5557E25AA1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ECF7-4EAD-4C4B-88D3-8E8A4F987995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570E-4093-4F4F-888D-5557E25AA1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ECF7-4EAD-4C4B-88D3-8E8A4F987995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570E-4093-4F4F-888D-5557E25AA1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ECF7-4EAD-4C4B-88D3-8E8A4F987995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570E-4093-4F4F-888D-5557E25AA1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ECF7-4EAD-4C4B-88D3-8E8A4F987995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570E-4093-4F4F-888D-5557E25AA1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ECF7-4EAD-4C4B-88D3-8E8A4F987995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12570E-4093-4F4F-888D-5557E25AA1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ECF7-4EAD-4C4B-88D3-8E8A4F987995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570E-4093-4F4F-888D-5557E25AA1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20ECF7-4EAD-4C4B-88D3-8E8A4F987995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512570E-4093-4F4F-888D-5557E25AA1A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20ECF7-4EAD-4C4B-88D3-8E8A4F987995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512570E-4093-4F4F-888D-5557E25AA1A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3062894"/>
            <a:ext cx="6019800" cy="2956906"/>
          </a:xfrm>
        </p:spPr>
        <p:txBody>
          <a:bodyPr/>
          <a:lstStyle/>
          <a:p>
            <a:pPr algn="ctr"/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Level 4</a:t>
            </a:r>
            <a:br>
              <a:rPr lang="en-US" sz="6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Unit 9 Vocabulary</a:t>
            </a:r>
            <a:endParaRPr lang="en-US" sz="6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8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3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92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81000"/>
            <a:ext cx="9144000" cy="923330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양재벨라체M" panose="02020603020101020101" pitchFamily="18" charset="-127"/>
                <a:ea typeface="양재벨라체M" panose="02020603020101020101" pitchFamily="18" charset="-127"/>
              </a:rPr>
              <a:t>Jungwon</a:t>
            </a:r>
            <a:r>
              <a:rPr lang="en-US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양재벨라체M" panose="02020603020101020101" pitchFamily="18" charset="-127"/>
                <a:ea typeface="양재벨라체M" panose="02020603020101020101" pitchFamily="18" charset="-127"/>
              </a:rPr>
              <a:t> Medical Center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828800"/>
            <a:ext cx="8534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Patient Name:  	 ________________________________________________________</a:t>
            </a:r>
          </a:p>
          <a:p>
            <a:endParaRPr lang="en-US" b="1" dirty="0">
              <a:solidFill>
                <a:srgbClr val="000000"/>
              </a:solidFill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Reason for visit:  	 ________________________________________________________</a:t>
            </a:r>
          </a:p>
          <a:p>
            <a:endParaRPr lang="en-US" b="1" dirty="0">
              <a:solidFill>
                <a:srgbClr val="000000"/>
              </a:solidFill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How did it happen?  ________________________________________________________</a:t>
            </a:r>
          </a:p>
          <a:p>
            <a:endParaRPr lang="en-US" b="1" dirty="0">
              <a:solidFill>
                <a:srgbClr val="000000"/>
              </a:solidFill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When did it happen? ________________________________________________________</a:t>
            </a:r>
          </a:p>
          <a:p>
            <a:endParaRPr lang="en-US" b="1" dirty="0">
              <a:solidFill>
                <a:srgbClr val="000000"/>
              </a:solidFill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Where did it happen? ________________________________________________________</a:t>
            </a:r>
            <a:endParaRPr lang="en-US" b="1" dirty="0">
              <a:solidFill>
                <a:srgbClr val="000000"/>
              </a:solidFill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791" y="5410200"/>
            <a:ext cx="3143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__________________________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Patient Signature</a:t>
            </a:r>
            <a:endParaRPr lang="en-US" b="1" dirty="0">
              <a:solidFill>
                <a:srgbClr val="000000"/>
              </a:solidFill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6791" y="5410200"/>
            <a:ext cx="3143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__________________________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Doctor Signature</a:t>
            </a:r>
            <a:endParaRPr lang="en-US" b="1" dirty="0">
              <a:solidFill>
                <a:srgbClr val="000000"/>
              </a:solidFill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pic>
        <p:nvPicPr>
          <p:cNvPr id="1026" name="Picture 2" descr="https://fbcdn-profile-a.akamaihd.net/hprofile-ak-xaf1/v/t1.0-1/p160x160/485061_408431059226794_1980152647_n.jpg?oh=07f5cadc5b07a75aeadc32d07c26bc73&amp;oe=55AD6B1C&amp;__gda__=1437585681_0f48e8e134951e7fed8cc221ce22c9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00599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4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81000"/>
            <a:ext cx="9144000" cy="923330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양재벨라체M" panose="02020603020101020101" pitchFamily="18" charset="-127"/>
                <a:ea typeface="양재벨라체M" panose="02020603020101020101" pitchFamily="18" charset="-127"/>
              </a:rPr>
              <a:t>Jungwon</a:t>
            </a:r>
            <a:r>
              <a:rPr lang="en-US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양재벨라체M" panose="02020603020101020101" pitchFamily="18" charset="-127"/>
                <a:ea typeface="양재벨라체M" panose="02020603020101020101" pitchFamily="18" charset="-127"/>
              </a:rPr>
              <a:t> Medical Center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828800"/>
            <a:ext cx="8534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Patient Name:  	 ________________________________________________________</a:t>
            </a:r>
          </a:p>
          <a:p>
            <a:endParaRPr lang="en-US" b="1" dirty="0">
              <a:solidFill>
                <a:srgbClr val="000000"/>
              </a:solidFill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Reason for visit:  	 ________________________________________________________</a:t>
            </a:r>
          </a:p>
          <a:p>
            <a:endParaRPr lang="en-US" b="1" dirty="0">
              <a:solidFill>
                <a:srgbClr val="000000"/>
              </a:solidFill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How did it happen?  ________________________________________________________</a:t>
            </a:r>
          </a:p>
          <a:p>
            <a:endParaRPr lang="en-US" b="1" dirty="0">
              <a:solidFill>
                <a:srgbClr val="000000"/>
              </a:solidFill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When did it happen? ________________________________________________________</a:t>
            </a:r>
          </a:p>
          <a:p>
            <a:endParaRPr lang="en-US" b="1" dirty="0">
              <a:solidFill>
                <a:srgbClr val="000000"/>
              </a:solidFill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Where did it happen? ________________________________________________________</a:t>
            </a:r>
            <a:endParaRPr lang="en-US" b="1" dirty="0">
              <a:solidFill>
                <a:srgbClr val="000000"/>
              </a:solidFill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791" y="5410200"/>
            <a:ext cx="3143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__________________________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Patient Signature</a:t>
            </a:r>
            <a:endParaRPr lang="en-US" b="1" dirty="0">
              <a:solidFill>
                <a:srgbClr val="000000"/>
              </a:solidFill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6791" y="5410200"/>
            <a:ext cx="3143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__________________________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양재벨라체M" panose="02020603020101020101" pitchFamily="18" charset="-127"/>
                <a:ea typeface="양재벨라체M" panose="02020603020101020101" pitchFamily="18" charset="-127"/>
              </a:rPr>
              <a:t>Doctor Signature</a:t>
            </a:r>
            <a:endParaRPr lang="en-US" b="1" dirty="0">
              <a:solidFill>
                <a:srgbClr val="000000"/>
              </a:solidFill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pic>
        <p:nvPicPr>
          <p:cNvPr id="1026" name="Picture 2" descr="https://fbcdn-profile-a.akamaihd.net/hprofile-ak-xaf1/v/t1.0-1/p160x160/485061_408431059226794_1980152647_n.jpg?oh=07f5cadc5b07a75aeadc32d07c26bc73&amp;oe=55AD6B1C&amp;__gda__=1437585681_0f48e8e134951e7fed8cc221ce22c9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00599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97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059"/>
            <a:ext cx="9144000" cy="608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64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81000"/>
            <a:ext cx="9144000" cy="923330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양재벨라체M" panose="02020603020101020101" pitchFamily="18" charset="-127"/>
                <a:ea typeface="양재벨라체M" panose="02020603020101020101" pitchFamily="18" charset="-127"/>
              </a:rPr>
              <a:t>Jungwon Medical Center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828800"/>
            <a:ext cx="8534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Patient Name:  	 ________________________________________________________</a:t>
            </a:r>
          </a:p>
          <a:p>
            <a:endParaRPr lang="en-US" b="1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  <a:p>
            <a:r>
              <a:rPr lang="en-US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Reason for visit:  	 ________________________________________________________</a:t>
            </a:r>
          </a:p>
          <a:p>
            <a:endParaRPr lang="en-US" b="1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  <a:p>
            <a:r>
              <a:rPr lang="en-US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How did it happen?  ________________________________________________________</a:t>
            </a:r>
          </a:p>
          <a:p>
            <a:endParaRPr lang="en-US" b="1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  <a:p>
            <a:r>
              <a:rPr lang="en-US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When did it happen? ________________________________________________________</a:t>
            </a:r>
          </a:p>
          <a:p>
            <a:endParaRPr lang="en-US" b="1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  <a:p>
            <a:r>
              <a:rPr lang="en-US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Where did it happen? ________________________________________________________</a:t>
            </a:r>
            <a:endParaRPr lang="en-US" b="1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791" y="5410200"/>
            <a:ext cx="3143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__________________________</a:t>
            </a:r>
          </a:p>
          <a:p>
            <a:pPr algn="ctr"/>
            <a:r>
              <a:rPr lang="en-US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Patient Signature</a:t>
            </a:r>
            <a:endParaRPr lang="en-US" b="1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6791" y="5410200"/>
            <a:ext cx="3143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__________________________</a:t>
            </a:r>
          </a:p>
          <a:p>
            <a:pPr algn="ctr"/>
            <a:r>
              <a:rPr lang="en-US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Doctor Signature</a:t>
            </a:r>
            <a:endParaRPr lang="en-US" b="1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pic>
        <p:nvPicPr>
          <p:cNvPr id="1026" name="Picture 2" descr="https://fbcdn-profile-a.akamaihd.net/hprofile-ak-xaf1/v/t1.0-1/p160x160/485061_408431059226794_1980152647_n.jpg?oh=07f5cadc5b07a75aeadc32d07c26bc73&amp;oe=55AD6B1C&amp;__gda__=1437585681_0f48e8e134951e7fed8cc221ce22c9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00599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02675" y="1676400"/>
            <a:ext cx="2467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Jennifer McGhee</a:t>
            </a:r>
            <a:endParaRPr lang="en-US" sz="2800" b="1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2219980"/>
            <a:ext cx="2837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She broke her arm.</a:t>
            </a:r>
            <a:endParaRPr lang="en-US" sz="2800" b="1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2753380"/>
            <a:ext cx="2932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She fell off a swing.</a:t>
            </a:r>
            <a:endParaRPr lang="en-US" sz="2800" b="1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3276600"/>
            <a:ext cx="4459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It happened last night at 8pm.</a:t>
            </a:r>
            <a:endParaRPr lang="en-US" sz="2800" b="1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00" y="3810000"/>
            <a:ext cx="4953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It happened at </a:t>
            </a:r>
            <a:r>
              <a:rPr lang="en-US" sz="2800" b="1" dirty="0" err="1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Yullyangdong</a:t>
            </a:r>
            <a:r>
              <a:rPr lang="en-US" sz="2800" b="1" dirty="0" smtClean="0">
                <a:latin typeface="양재벨라체M" panose="02020603020101020101" pitchFamily="18" charset="-127"/>
                <a:ea typeface="양재벨라체M" panose="02020603020101020101" pitchFamily="18" charset="-127"/>
              </a:rPr>
              <a:t> Park.</a:t>
            </a:r>
            <a:endParaRPr lang="en-US" sz="2800" b="1" dirty="0">
              <a:latin typeface="양재벨라체M" panose="02020603020101020101" pitchFamily="18" charset="-127"/>
              <a:ea typeface="양재벨라체M" panose="02020603020101020101" pitchFamily="18" charset="-127"/>
            </a:endParaRPr>
          </a:p>
        </p:txBody>
      </p:sp>
      <p:pic>
        <p:nvPicPr>
          <p:cNvPr id="11266" name="Picture 2" descr="C:\Users\User\Downloads\2645059080756130804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17785"/>
            <a:ext cx="2362200" cy="62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ownloads\8052958335757130804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01" y="5181600"/>
            <a:ext cx="2795587" cy="46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0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azcentral.com/commphotos/view/4665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002971"/>
            <a:ext cx="6865120" cy="4561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61" y="228600"/>
            <a:ext cx="9143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He has a broken nose.</a:t>
            </a:r>
          </a:p>
          <a:p>
            <a:pPr algn="ctr"/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(He broke his nose.)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1287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1" y="228600"/>
            <a:ext cx="9143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 has a bruised leg.</a:t>
            </a:r>
          </a:p>
          <a:p>
            <a:pPr algn="ctr"/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(He bruised his leg.)</a:t>
            </a:r>
            <a:endParaRPr lang="en-US" sz="4400" dirty="0"/>
          </a:p>
        </p:txBody>
      </p:sp>
      <p:pic>
        <p:nvPicPr>
          <p:cNvPr id="3074" name="Picture 2" descr="http://www.skinnymom.com/wp-content/uploads/2014/11/bruised-leg-copy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3"/>
          <a:stretch/>
        </p:blipFill>
        <p:spPr bwMode="auto">
          <a:xfrm>
            <a:off x="1284411" y="2057400"/>
            <a:ext cx="6582298" cy="4395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038600" y="4267200"/>
            <a:ext cx="536960" cy="609600"/>
          </a:xfrm>
          <a:prstGeom prst="ellipse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91000" y="5029200"/>
            <a:ext cx="266700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Georgia" panose="02040502050405020303" pitchFamily="18" charset="0"/>
              </a:rPr>
              <a:t> bruise</a:t>
            </a:r>
            <a:endParaRPr lang="en-US" sz="4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63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1" y="228600"/>
            <a:ext cx="9143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She has a broken arm.</a:t>
            </a:r>
          </a:p>
          <a:p>
            <a:pPr algn="ctr"/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(She broke her arm.)</a:t>
            </a:r>
            <a:endParaRPr lang="en-US" sz="4400" dirty="0"/>
          </a:p>
        </p:txBody>
      </p:sp>
      <p:pic>
        <p:nvPicPr>
          <p:cNvPr id="4098" name="Picture 2" descr="http://img.thesun.co.uk/aidemitlum/archive/00910/SNN1727W-280_91009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622" y="1828800"/>
            <a:ext cx="3391876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5029200"/>
            <a:ext cx="182880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Georgia" panose="02040502050405020303" pitchFamily="18" charset="0"/>
              </a:rPr>
              <a:t>cast</a:t>
            </a:r>
            <a:endParaRPr lang="en-US" sz="4400" dirty="0">
              <a:latin typeface="Georgia" panose="02040502050405020303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590800" y="5638800"/>
            <a:ext cx="1752600" cy="159841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58000" y="3726359"/>
            <a:ext cx="182880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Georgia" panose="02040502050405020303" pitchFamily="18" charset="0"/>
              </a:rPr>
              <a:t>sling</a:t>
            </a:r>
            <a:endParaRPr lang="en-US" sz="4400" dirty="0">
              <a:latin typeface="Georgia" panose="02040502050405020303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876800" y="4191000"/>
            <a:ext cx="1943100" cy="304800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31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1" y="228600"/>
            <a:ext cx="9143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She sprained her ankle.</a:t>
            </a:r>
          </a:p>
          <a:p>
            <a:pPr algn="ctr"/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(She has a sprained ankle.)</a:t>
            </a:r>
            <a:endParaRPr lang="en-US" sz="4400" dirty="0"/>
          </a:p>
        </p:txBody>
      </p:sp>
      <p:pic>
        <p:nvPicPr>
          <p:cNvPr id="6146" name="Picture 2" descr="http://s6.favim.com/orig/61/ankle-sprain-bandage-hand-emma-bunton-Favim.com-5836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4" b="3198"/>
          <a:stretch/>
        </p:blipFill>
        <p:spPr bwMode="auto">
          <a:xfrm>
            <a:off x="3036806" y="1752600"/>
            <a:ext cx="3077507" cy="495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873240" y="5562600"/>
            <a:ext cx="917960" cy="990600"/>
          </a:xfrm>
          <a:prstGeom prst="ellipse">
            <a:avLst/>
          </a:prstGeom>
          <a:noFill/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9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1" y="228600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He has a black eye.</a:t>
            </a:r>
          </a:p>
        </p:txBody>
      </p:sp>
      <p:pic>
        <p:nvPicPr>
          <p:cNvPr id="7170" name="Picture 2" descr="http://themanwhocouldnotdream.com/wp-content/uploads/2012/03/MG_814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75" y="1600200"/>
            <a:ext cx="6974370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69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1" y="228600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She lost a tooth.</a:t>
            </a:r>
          </a:p>
        </p:txBody>
      </p:sp>
      <p:pic>
        <p:nvPicPr>
          <p:cNvPr id="8194" name="Picture 2" descr="http://allenandsandi.files.wordpress.com/2011/12/img_05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10" y="1524000"/>
            <a:ext cx="7353300" cy="490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54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1" y="228600"/>
            <a:ext cx="9143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He dislocated his finger.</a:t>
            </a:r>
          </a:p>
          <a:p>
            <a:pPr algn="ctr"/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(He has a dislocated finger.)</a:t>
            </a:r>
            <a:endParaRPr lang="en-US" sz="4400" dirty="0"/>
          </a:p>
        </p:txBody>
      </p:sp>
      <p:pic>
        <p:nvPicPr>
          <p:cNvPr id="9218" name="Picture 2" descr="http://i.ytimg.com/vi/FR35qkzCIQs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0" r="9227"/>
          <a:stretch/>
        </p:blipFill>
        <p:spPr bwMode="auto">
          <a:xfrm>
            <a:off x="457200" y="2057400"/>
            <a:ext cx="4393870" cy="405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edc2.healthtap.com/ht-staging/user_answer/reference_image/4490/large/joint_dislocation.jpeg?138667035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" r="9700"/>
          <a:stretch/>
        </p:blipFill>
        <p:spPr bwMode="auto">
          <a:xfrm flipH="1">
            <a:off x="5486400" y="2092036"/>
            <a:ext cx="3132423" cy="4018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25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1" y="228600"/>
            <a:ext cx="9143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She cut her head.</a:t>
            </a:r>
          </a:p>
          <a:p>
            <a:pPr algn="ctr"/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(She has a cut on her head.)</a:t>
            </a:r>
            <a:endParaRPr lang="en-US" sz="4400" dirty="0"/>
          </a:p>
        </p:txBody>
      </p:sp>
      <p:pic>
        <p:nvPicPr>
          <p:cNvPr id="10242" name="Picture 2" descr="http://2.bp.blogspot.com/-DZ9_LUNM1HM/TqXUogHeRCI/AAAAAAAAMqk/MrzpPUib8ic/s1600/IMG_69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54200"/>
            <a:ext cx="3581400" cy="477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4.bp.blogspot.com/-z4W5XVuwsrg/TqXUf2iXR8I/AAAAAAAAMqM/s8k-I6alf1A/s320/IMG_694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8" t="-346" r="23344" b="61471"/>
          <a:stretch/>
        </p:blipFill>
        <p:spPr bwMode="auto">
          <a:xfrm>
            <a:off x="5105400" y="2971800"/>
            <a:ext cx="3089412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10200" y="1981200"/>
            <a:ext cx="2479812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Georgia" panose="02040502050405020303" pitchFamily="18" charset="0"/>
              </a:rPr>
              <a:t>stitches</a:t>
            </a:r>
            <a:endParaRPr lang="en-US" sz="4400" dirty="0">
              <a:latin typeface="Georgia" panose="02040502050405020303" pitchFamily="18" charset="0"/>
            </a:endParaRPr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 flipH="1">
            <a:off x="6477000" y="2750641"/>
            <a:ext cx="173106" cy="1745159"/>
          </a:xfrm>
          <a:prstGeom prst="straightConnector1">
            <a:avLst/>
          </a:prstGeom>
          <a:ln w="508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55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453</TotalTime>
  <Words>154</Words>
  <Application>Microsoft Office PowerPoint</Application>
  <PresentationFormat>On-screen Show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Angles</vt:lpstr>
      <vt:lpstr>Couture</vt:lpstr>
      <vt:lpstr>Level 4 Unit 9 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 4 Unit 9 Vocabulary</dc:title>
  <dc:creator>User</dc:creator>
  <cp:lastModifiedBy>User</cp:lastModifiedBy>
  <cp:revision>23</cp:revision>
  <cp:lastPrinted>2017-04-11T01:37:46Z</cp:lastPrinted>
  <dcterms:created xsi:type="dcterms:W3CDTF">2015-04-08T07:30:20Z</dcterms:created>
  <dcterms:modified xsi:type="dcterms:W3CDTF">2017-04-11T01:38:17Z</dcterms:modified>
</cp:coreProperties>
</file>