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CFB20-A0B0-4547-994C-9A3DD427B3C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2AD5DD-E193-4C89-A71B-1029184F0B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80999"/>
            <a:ext cx="8458200" cy="6096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35085" y="304800"/>
            <a:ext cx="9829800" cy="1828800"/>
          </a:xfrm>
          <a:prstGeom prst="rect">
            <a:avLst/>
          </a:prstGeom>
          <a:solidFill>
            <a:srgbClr val="09508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0600" y="1692540"/>
            <a:ext cx="9067799" cy="882119"/>
          </a:xfrm>
        </p:spPr>
        <p:txBody>
          <a:bodyPr>
            <a:norm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Petition to help 89 of world’s poorest countries.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485430"/>
            <a:ext cx="6179013" cy="345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048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“All Children around the world deserve to go to School.”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55" y="1066800"/>
            <a:ext cx="2585937" cy="193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3200400"/>
            <a:ext cx="1730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8, 2018</a:t>
            </a:r>
          </a:p>
          <a:p>
            <a:pPr algn="ctr"/>
            <a:r>
              <a:rPr lang="en-US" dirty="0" smtClean="0"/>
              <a:t>Jennifer</a:t>
            </a:r>
          </a:p>
          <a:p>
            <a:pPr algn="ctr"/>
            <a:r>
              <a:rPr lang="en-US" dirty="0" smtClean="0"/>
              <a:t> Elderberry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3236279"/>
            <a:ext cx="9293158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Problems</a:t>
            </a:r>
          </a:p>
          <a:p>
            <a:pPr marL="342900" indent="-342900" algn="ctr"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Solutions</a:t>
            </a:r>
          </a:p>
          <a:p>
            <a:pPr marL="342900" indent="-342900" algn="ctr"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 can do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7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725" y="380998"/>
            <a:ext cx="8458200" cy="6096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62160" y="304799"/>
            <a:ext cx="98298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125" y="5029199"/>
            <a:ext cx="3124200" cy="1447800"/>
          </a:xfrm>
        </p:spPr>
        <p:txBody>
          <a:bodyPr/>
          <a:lstStyle/>
          <a:p>
            <a:r>
              <a:rPr lang="en-US" sz="2800" dirty="0" smtClean="0"/>
              <a:t>89 of the Poorest Countries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25" y="1600199"/>
            <a:ext cx="4038600" cy="4672395"/>
          </a:xfrm>
          <a:prstGeom prst="rect">
            <a:avLst/>
          </a:prstGeom>
          <a:solidFill>
            <a:srgbClr val="000000">
              <a:shade val="95000"/>
            </a:srgbClr>
          </a:solidFill>
          <a:ln w="1301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724" y="380998"/>
            <a:ext cx="8458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 1: </a:t>
            </a:r>
          </a:p>
          <a:p>
            <a:pPr algn="ctr"/>
            <a:r>
              <a:rPr lang="en-US" sz="2400" dirty="0" smtClean="0"/>
              <a:t>89 of the world’s poorest countries need educational help.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7" y="1524000"/>
            <a:ext cx="3521087" cy="178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133" y="4114800"/>
            <a:ext cx="3669596" cy="21452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“The </a:t>
            </a:r>
            <a:r>
              <a:rPr lang="en-US" sz="2000" dirty="0"/>
              <a:t>world's poorest countries cannot always afford to provide a free and safe, quality primary, and secondary education for all children</a:t>
            </a:r>
            <a:r>
              <a:rPr lang="en-US" sz="2000" dirty="0" smtClean="0"/>
              <a:t>.”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72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725" y="380998"/>
            <a:ext cx="8458200" cy="6096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62160" y="304799"/>
            <a:ext cx="98298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724" y="380998"/>
            <a:ext cx="8458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 2:</a:t>
            </a:r>
          </a:p>
          <a:p>
            <a:pPr algn="ctr"/>
            <a:r>
              <a:rPr lang="en-US" sz="2000" dirty="0"/>
              <a:t>264 million children around the world are missing out on an education.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207423" cy="286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8998"/>
            <a:ext cx="4505072" cy="2746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029200" y="1492861"/>
            <a:ext cx="3200400" cy="22474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By 2030, more than 800 million of the 1.6 billion young people in the world will have never gone to school or have had the basic skills needed for employment.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264,000,000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Children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725" y="380998"/>
            <a:ext cx="8458200" cy="6096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62160" y="304799"/>
            <a:ext cx="98298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724" y="380998"/>
            <a:ext cx="8458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 to Problem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1: </a:t>
            </a:r>
          </a:p>
          <a:p>
            <a:pPr algn="ctr"/>
            <a:r>
              <a:rPr lang="en-US" sz="2400" dirty="0" smtClean="0"/>
              <a:t>89 of the world’s poorest countries need educational help.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725" y="380998"/>
            <a:ext cx="8458200" cy="6096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62160" y="304799"/>
            <a:ext cx="98298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724" y="380998"/>
            <a:ext cx="8458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Problem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2:</a:t>
            </a:r>
          </a:p>
          <a:p>
            <a:pPr algn="ctr"/>
            <a:r>
              <a:rPr lang="en-US" sz="2000" dirty="0"/>
              <a:t>264 million children around the world are missing out on an education.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149475"/>
            <a:ext cx="567055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1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</TotalTime>
  <Words>150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PowerPoint Presentation</vt:lpstr>
      <vt:lpstr>89 of the Poorest Countries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2018-04-30T02:11:12Z</dcterms:created>
  <dcterms:modified xsi:type="dcterms:W3CDTF">2018-10-18T06:41:16Z</dcterms:modified>
</cp:coreProperties>
</file>