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81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7A2B1F-5CD5-4B17-9F1C-3E9F2DD72226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EECBBF-35FF-4CFB-A820-DA9118767D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hashtag/munibamazari?source=feed_text&amp;epa=HASHTAG&amp;__xts__%5B0%5D=68.ARAX7dr8mm0QKQBT4B38ikbHOjTttVl_66BuXo9fU2VrJiGpadV-yxqzNsBzYLxQh8pSPwCSewCtUkXM96yuv2eUtqrd1osXfKkAYNPc-6djk7J_1RUyHZfrs5en-N7q2eaGljtonrKPyuV14LAmoNJcAmNdRFMkEhE4ft7wO8h4vnro-EJ6o9yA1dbm7WvAsxG8yqenUdD1mQy5VcAQAJ9OnQ1PQ_wgX_rzriDyDrSOGhbpHN3eRzCVfIG03WbNpB3hEYHFVPbQ3Veb_n2BamWq1gXCnmiqih0eu1Uj9q4Phs_woFcd2fh6N2JiRNaPI33ab-_aB41DnNyVBpz29OzsuA&amp;__tn__=%2ANK-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18" y="-228600"/>
            <a:ext cx="64008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Muniba</a:t>
            </a:r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6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Mazari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211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By Jenn, Lilac Class</a:t>
            </a:r>
          </a:p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March 25, 2019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117" y="1743335"/>
            <a:ext cx="1538883" cy="39716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88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My Hero</a:t>
            </a:r>
            <a:endParaRPr lang="en-US" sz="8800" i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82" y="990600"/>
            <a:ext cx="4419600" cy="49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  <a:solidFill>
            <a:schemeClr val="tx2">
              <a:alpha val="36000"/>
            </a:schemeClr>
          </a:solidFill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/>
            </a:r>
            <a:br>
              <a:rPr lang="en-US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959761"/>
            <a:ext cx="7125112" cy="4051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atin typeface="Maiandra GD" panose="020E0502030308020204" pitchFamily="34" charset="0"/>
              </a:rPr>
              <a:t>How She Changed the World</a:t>
            </a:r>
            <a:endParaRPr lang="en-US" sz="4000" i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2" y="1465404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06" y="3413312"/>
            <a:ext cx="206658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16" y="5051612"/>
            <a:ext cx="3022848" cy="1574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40" y="1469886"/>
            <a:ext cx="1621620" cy="2212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0" y="5029200"/>
            <a:ext cx="2661692" cy="1597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04" y="1447800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2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  <a:solidFill>
            <a:schemeClr val="tx2">
              <a:alpha val="36000"/>
            </a:schemeClr>
          </a:solidFill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/>
            </a:r>
            <a:br>
              <a:rPr lang="en-US" sz="1400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07361"/>
            <a:ext cx="2804318" cy="4051437"/>
          </a:xfrm>
        </p:spPr>
        <p:txBody>
          <a:bodyPr>
            <a:normAutofit/>
          </a:bodyPr>
          <a:lstStyle/>
          <a:p>
            <a:r>
              <a:rPr lang="en-US" dirty="0"/>
              <a:t>‘</a:t>
            </a:r>
            <a:r>
              <a:rPr lang="en-US" dirty="0">
                <a:latin typeface="Maiandra GD" panose="020E0502030308020204" pitchFamily="34" charset="0"/>
              </a:rPr>
              <a:t>Every girl is a born leader, don’t let them tell you otherwise!’- </a:t>
            </a:r>
            <a:r>
              <a:rPr lang="en-US" dirty="0">
                <a:latin typeface="Maiandra GD" panose="020E0502030308020204" pitchFamily="34" charset="0"/>
                <a:hlinkClick r:id="rId2"/>
              </a:rPr>
              <a:t>#</a:t>
            </a:r>
            <a:r>
              <a:rPr lang="en-US" dirty="0" err="1">
                <a:latin typeface="Maiandra GD" panose="020E0502030308020204" pitchFamily="34" charset="0"/>
                <a:hlinkClick r:id="rId2"/>
              </a:rPr>
              <a:t>MunibaMazari</a:t>
            </a:r>
            <a:endParaRPr lang="en-US" dirty="0">
              <a:latin typeface="Maiandra GD" panose="020E0502030308020204" pitchFamily="34" charset="0"/>
            </a:endParaRPr>
          </a:p>
          <a:p>
            <a:r>
              <a:rPr lang="en-US" dirty="0">
                <a:latin typeface="Maiandra GD" panose="020E0502030308020204" pitchFamily="34" charset="0"/>
              </a:rPr>
              <a:t>“Limitations are just an illusion in our minds and nothing in this world can stop you </a:t>
            </a:r>
            <a:r>
              <a:rPr lang="en-US" dirty="0"/>
              <a:t>from achieving your goal.”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842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Maiandra GD" panose="020E0502030308020204" pitchFamily="34" charset="0"/>
              </a:rPr>
              <a:t>Why I chose her</a:t>
            </a:r>
            <a:endParaRPr lang="en-US" sz="4000" i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 descr="Image may contain: 1 person,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999037" cy="4999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8430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8B19B"/>
      </a:lt2>
      <a:accent1>
        <a:srgbClr val="0C0C0C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103</TotalTime>
  <Words>37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Spring</vt:lpstr>
      <vt:lpstr>Muniba Mazari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hero: Annie Sullivan</dc:title>
  <dc:creator>User</dc:creator>
  <cp:lastModifiedBy>Administrator</cp:lastModifiedBy>
  <cp:revision>11</cp:revision>
  <dcterms:created xsi:type="dcterms:W3CDTF">2018-03-20T06:26:53Z</dcterms:created>
  <dcterms:modified xsi:type="dcterms:W3CDTF">2019-03-26T07:46:03Z</dcterms:modified>
</cp:coreProperties>
</file>