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6" r:id="rId16"/>
    <p:sldId id="271" r:id="rId17"/>
    <p:sldId id="273" r:id="rId18"/>
    <p:sldId id="272" r:id="rId19"/>
    <p:sldId id="274" r:id="rId20"/>
    <p:sldId id="279" r:id="rId21"/>
    <p:sldId id="27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CA42-2A39-4479-BE7B-D38385F59C3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F1C2A-73FE-40E1-9179-579024A96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2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F1C2A-73FE-40E1-9179-579024A965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8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80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09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19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49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3597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15741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57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86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33540-851E-4131-8D79-2FD9E7DDCEB9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733540-851E-4131-8D79-2FD9E7DDCEB9}" type="datetimeFigureOut">
              <a:rPr lang="en-US" smtClean="0">
                <a:solidFill>
                  <a:srgbClr val="775F55"/>
                </a:solidFill>
              </a:rPr>
              <a:pPr/>
              <a:t>4/25/2019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FE371C-8878-4598-9A06-522813841F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3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012" y="762000"/>
            <a:ext cx="89154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 – Unit 2</a:t>
            </a:r>
            <a:b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Vocabulary - jobs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" y="-89387"/>
            <a:ext cx="9423919" cy="725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9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 officer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Image result for woman police offi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6324600" cy="421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taxi driver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170831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student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b="13914"/>
          <a:stretch/>
        </p:blipFill>
        <p:spPr bwMode="auto">
          <a:xfrm>
            <a:off x="2222205" y="76200"/>
            <a:ext cx="5245395" cy="563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98305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</a:p>
        </p:txBody>
      </p:sp>
    </p:spTree>
    <p:extLst>
      <p:ext uri="{BB962C8B-B14F-4D97-AF65-F5344CB8AC3E}">
        <p14:creationId xmlns:p14="http://schemas.microsoft.com/office/powerpoint/2010/main" val="138369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is an assistant.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7" y="838200"/>
            <a:ext cx="6466417" cy="4317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</a:t>
            </a:r>
          </a:p>
        </p:txBody>
      </p:sp>
    </p:spTree>
    <p:extLst>
      <p:ext uri="{BB962C8B-B14F-4D97-AF65-F5344CB8AC3E}">
        <p14:creationId xmlns:p14="http://schemas.microsoft.com/office/powerpoint/2010/main" val="39026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 assistant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219200"/>
            <a:ext cx="8572500" cy="3419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997863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Andrea</a:t>
            </a:r>
          </a:p>
        </p:txBody>
      </p:sp>
    </p:spTree>
    <p:extLst>
      <p:ext uri="{BB962C8B-B14F-4D97-AF65-F5344CB8AC3E}">
        <p14:creationId xmlns:p14="http://schemas.microsoft.com/office/powerpoint/2010/main" val="33445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musician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3867"/>
            <a:ext cx="4267200" cy="5829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1524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</a:p>
        </p:txBody>
      </p:sp>
    </p:spTree>
    <p:extLst>
      <p:ext uri="{BB962C8B-B14F-4D97-AF65-F5344CB8AC3E}">
        <p14:creationId xmlns:p14="http://schemas.microsoft.com/office/powerpoint/2010/main" val="256800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81000"/>
            <a:ext cx="4286250" cy="537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019800"/>
            <a:ext cx="67056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Leanne is a movie director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Leanne</a:t>
            </a:r>
          </a:p>
        </p:txBody>
      </p:sp>
    </p:spTree>
    <p:extLst>
      <p:ext uri="{BB962C8B-B14F-4D97-AF65-F5344CB8AC3E}">
        <p14:creationId xmlns:p14="http://schemas.microsoft.com/office/powerpoint/2010/main" val="269021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6"/>
            <a:ext cx="8382000" cy="440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Josh</a:t>
            </a:r>
          </a:p>
        </p:txBody>
      </p:sp>
    </p:spTree>
    <p:extLst>
      <p:ext uri="{BB962C8B-B14F-4D97-AF65-F5344CB8AC3E}">
        <p14:creationId xmlns:p14="http://schemas.microsoft.com/office/powerpoint/2010/main" val="118720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620000" cy="5086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</a:t>
            </a:r>
          </a:p>
        </p:txBody>
      </p:sp>
    </p:spTree>
    <p:extLst>
      <p:ext uri="{BB962C8B-B14F-4D97-AF65-F5344CB8AC3E}">
        <p14:creationId xmlns:p14="http://schemas.microsoft.com/office/powerpoint/2010/main" val="7822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715250" cy="514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053" y="6159092"/>
            <a:ext cx="8458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 washers.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2807613"/>
            <a:ext cx="1447800" cy="783193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Captain America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1216" y="21336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Batman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8225" y="14478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 Man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5334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Spiderman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E6DA9C0-3AFB-481D-B911-074BC8B90A0C}"/>
              </a:ext>
            </a:extLst>
          </p:cNvPr>
          <p:cNvSpPr txBox="1">
            <a:spLocks/>
          </p:cNvSpPr>
          <p:nvPr/>
        </p:nvSpPr>
        <p:spPr>
          <a:xfrm>
            <a:off x="342900" y="5587592"/>
            <a:ext cx="8458200" cy="685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are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superheroes.</a:t>
            </a:r>
          </a:p>
        </p:txBody>
      </p:sp>
    </p:spTree>
    <p:extLst>
      <p:ext uri="{BB962C8B-B14F-4D97-AF65-F5344CB8AC3E}">
        <p14:creationId xmlns:p14="http://schemas.microsoft.com/office/powerpoint/2010/main" val="208784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17"/>
          <a:stretch/>
        </p:blipFill>
        <p:spPr bwMode="auto">
          <a:xfrm>
            <a:off x="1371599" y="685800"/>
            <a:ext cx="6518787" cy="48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</a:t>
            </a:r>
          </a:p>
        </p:txBody>
      </p:sp>
    </p:spTree>
    <p:extLst>
      <p:ext uri="{BB962C8B-B14F-4D97-AF65-F5344CB8AC3E}">
        <p14:creationId xmlns:p14="http://schemas.microsoft.com/office/powerpoint/2010/main" val="211711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 is a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6200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002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Samantha</a:t>
            </a:r>
          </a:p>
        </p:txBody>
      </p:sp>
    </p:spTree>
    <p:extLst>
      <p:ext uri="{BB962C8B-B14F-4D97-AF65-F5344CB8AC3E}">
        <p14:creationId xmlns:p14="http://schemas.microsoft.com/office/powerpoint/2010/main" val="33236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Oprah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host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7860"/>
            <a:ext cx="7848600" cy="444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57796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Oprah</a:t>
            </a:r>
          </a:p>
        </p:txBody>
      </p:sp>
    </p:spTree>
    <p:extLst>
      <p:ext uri="{BB962C8B-B14F-4D97-AF65-F5344CB8AC3E}">
        <p14:creationId xmlns:p14="http://schemas.microsoft.com/office/powerpoint/2010/main" val="335120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doctor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798"/>
            <a:ext cx="7162800" cy="47752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</a:t>
            </a:r>
          </a:p>
        </p:txBody>
      </p:sp>
    </p:spTree>
    <p:extLst>
      <p:ext uri="{BB962C8B-B14F-4D97-AF65-F5344CB8AC3E}">
        <p14:creationId xmlns:p14="http://schemas.microsoft.com/office/powerpoint/2010/main" val="4659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is an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architect.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14086"/>
            <a:ext cx="6400800" cy="426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194" name="Picture 2" descr="Image result for hispanic man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14400"/>
            <a:ext cx="6857998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 player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Image result for soccer player wo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000750" cy="4333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Becky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singer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044315" cy="5075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Becky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is a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3581400" cy="52691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 is an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" y="685800"/>
            <a:ext cx="7048500" cy="416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905000"/>
            <a:ext cx="1447800" cy="442674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Johnny</a:t>
            </a:r>
          </a:p>
        </p:txBody>
      </p:sp>
    </p:spTree>
    <p:extLst>
      <p:ext uri="{BB962C8B-B14F-4D97-AF65-F5344CB8AC3E}">
        <p14:creationId xmlns:p14="http://schemas.microsoft.com/office/powerpoint/2010/main" val="28862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5">
      <a:dk1>
        <a:sysClr val="windowText" lastClr="000000"/>
      </a:dk1>
      <a:lt1>
        <a:sysClr val="window" lastClr="FFFFFF"/>
      </a:lt1>
      <a:dk2>
        <a:srgbClr val="323232"/>
      </a:dk2>
      <a:lt2>
        <a:srgbClr val="3C3356"/>
      </a:lt2>
      <a:accent1>
        <a:srgbClr val="F07F09"/>
      </a:accent1>
      <a:accent2>
        <a:srgbClr val="9F2936"/>
      </a:accent2>
      <a:accent3>
        <a:srgbClr val="274220"/>
      </a:accent3>
      <a:accent4>
        <a:srgbClr val="4E8542"/>
      </a:accent4>
      <a:accent5>
        <a:srgbClr val="514573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</TotalTime>
  <Words>143</Words>
  <Application>Microsoft Office PowerPoint</Application>
  <PresentationFormat>On-screen Show (4:3)</PresentationFormat>
  <Paragraphs>47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Tw Cen MT</vt:lpstr>
      <vt:lpstr>Wingdings</vt:lpstr>
      <vt:lpstr>Wingdings 2</vt:lpstr>
      <vt:lpstr>Median</vt:lpstr>
      <vt:lpstr>3_Median</vt:lpstr>
      <vt:lpstr>Level 1 – Unit 2 Vocabulary - jobs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Administrator</cp:lastModifiedBy>
  <cp:revision>19</cp:revision>
  <dcterms:created xsi:type="dcterms:W3CDTF">2017-03-24T03:22:02Z</dcterms:created>
  <dcterms:modified xsi:type="dcterms:W3CDTF">2019-04-25T08:15:56Z</dcterms:modified>
</cp:coreProperties>
</file>