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58" r:id="rId7"/>
    <p:sldId id="265" r:id="rId8"/>
    <p:sldId id="261" r:id="rId9"/>
    <p:sldId id="266" r:id="rId10"/>
    <p:sldId id="264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2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8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7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9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8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0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1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3BF3-ED0C-4305-B39D-413B3C27656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FDB2-BA51-4845-B346-CD5AEB40A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20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2209799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HyhwpEQ" panose="02030600000101010101" pitchFamily="18" charset="-127"/>
              </a:rPr>
              <a:t>Scattegories</a:t>
            </a:r>
            <a:endParaRPr lang="en-US" sz="138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  <a:ea typeface="HyhwpEQ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595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oom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oom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9homedesign.com/wp-content/uploads/2012/08/European-Style-Kitchen-Cabi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8" y="914400"/>
            <a:ext cx="8004982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5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oom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oom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st.hzcdn.com/simgs/949179a900676bba_4-0527/traditional-kit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62000"/>
            <a:ext cx="8166338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1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oom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oom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://budgetbreakaway.co.uk/wp-content/uploads/2015/01/Home-office-floor-l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8" y="914400"/>
            <a:ext cx="822337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5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rowwoodresort.com/up/gallery/exec_family_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94125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0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oom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oom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olpos.com/wp-content/uploads/2014/06/Colorful-Living-Room-Decor-for-Yound-Girl-with-Purple-So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08998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9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oom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oom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pitstophostel.com/images/room_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33400"/>
            <a:ext cx="7991536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2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oom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oom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cdn.home-designing.com/wp-content/uploads/2009/03/kids-room-desig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96214" cy="599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1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oom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oom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static.wixstatic.com/media/984996_eca0c5c385334dddb9e0ccb1c7d6c6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3143"/>
            <a:ext cx="8063902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6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oom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oom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://lunar.thegamez.net/kitchenideaspic/pictures-of-kitchen-decorating-ideas/modern-design-kitchen-wallpaper-hd-1482-wallpaper-hdwallsizecom-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990600"/>
            <a:ext cx="7924799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2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oom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oom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homeinteriordesign.biz/wp-content/uploads/2015/02/teens_bedroom._40_amazing_teens_room_design_ideas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572500" cy="524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9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oom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oom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://www.lamudi.com.gh/journal/wp-content/uploads/2014/11/Classy-white-bathroom-su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8" y="609600"/>
            <a:ext cx="7913752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2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000000"/>
      </a:lt1>
      <a:dk2>
        <a:srgbClr val="C5D1D7"/>
      </a:dk2>
      <a:lt2>
        <a:srgbClr val="C5D1D7"/>
      </a:lt2>
      <a:accent1>
        <a:srgbClr val="FFE947"/>
      </a:accent1>
      <a:accent2>
        <a:srgbClr val="B9CDCE"/>
      </a:accent2>
      <a:accent3>
        <a:srgbClr val="F0B81F"/>
      </a:accent3>
      <a:accent4>
        <a:srgbClr val="405B5C"/>
      </a:accent4>
      <a:accent5>
        <a:srgbClr val="FF0000"/>
      </a:accent5>
      <a:accent6>
        <a:srgbClr val="00B050"/>
      </a:accent6>
      <a:hlink>
        <a:srgbClr val="694F07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HyhwpEQ</vt:lpstr>
      <vt:lpstr>Arial</vt:lpstr>
      <vt:lpstr>Calibri</vt:lpstr>
      <vt:lpstr>Forte</vt:lpstr>
      <vt:lpstr>Office Theme</vt:lpstr>
      <vt:lpstr>Scattegories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Scattegories</dc:title>
  <dc:creator>User</dc:creator>
  <cp:lastModifiedBy>Administrator</cp:lastModifiedBy>
  <cp:revision>11</cp:revision>
  <dcterms:created xsi:type="dcterms:W3CDTF">2015-10-27T02:21:39Z</dcterms:created>
  <dcterms:modified xsi:type="dcterms:W3CDTF">2019-05-09T08:07:10Z</dcterms:modified>
</cp:coreProperties>
</file>