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9"/>
  </p:notesMasterIdLst>
  <p:handoutMasterIdLst>
    <p:handoutMasterId r:id="rId10"/>
  </p:handoutMasterIdLst>
  <p:sldIdLst>
    <p:sldId id="290" r:id="rId2"/>
    <p:sldId id="283" r:id="rId3"/>
    <p:sldId id="284" r:id="rId4"/>
    <p:sldId id="285" r:id="rId5"/>
    <p:sldId id="286" r:id="rId6"/>
    <p:sldId id="287" r:id="rId7"/>
    <p:sldId id="289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96" autoAdjust="0"/>
    <p:restoredTop sz="94660"/>
  </p:normalViewPr>
  <p:slideViewPr>
    <p:cSldViewPr>
      <p:cViewPr varScale="1">
        <p:scale>
          <a:sx n="108" d="100"/>
          <a:sy n="108" d="100"/>
        </p:scale>
        <p:origin x="147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D6BE1-2450-4EBA-BCD1-074CB6126A08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D8F148-69A6-47B0-91D8-C112BBFDE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2656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11A0E7-E9E7-47EF-B031-C887C062976E}" type="datetimeFigureOut">
              <a:rPr lang="ko-KR" altLang="en-US" smtClean="0"/>
              <a:pPr/>
              <a:t>2019-06-11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754048-B16D-4C0F-A97A-2DB3D0D02DC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4886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54048-B16D-4C0F-A97A-2DB3D0D02DCC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altLang="ko-KR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altLang="ko-KR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266DC174-934C-43FC-9EBB-6831420C1C04}" type="datetimeFigureOut">
              <a:rPr lang="ko-KR" altLang="en-US" smtClean="0"/>
              <a:pPr/>
              <a:t>2019-06-11</a:t>
            </a:fld>
            <a:endParaRPr lang="ko-KR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C17CD4E-EC08-4FA9-85ED-EA96448EDBE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ko-KR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altLang="ko-KR"/>
              <a:t>Click to edit Master text styles</a:t>
            </a:r>
          </a:p>
          <a:p>
            <a:pPr lvl="1" eaLnBrk="1" latinLnBrk="0" hangingPunct="1"/>
            <a:r>
              <a:rPr lang="en-US" altLang="ko-KR"/>
              <a:t>Second level</a:t>
            </a:r>
          </a:p>
          <a:p>
            <a:pPr lvl="2" eaLnBrk="1" latinLnBrk="0" hangingPunct="1"/>
            <a:r>
              <a:rPr lang="en-US" altLang="ko-KR"/>
              <a:t>Third level</a:t>
            </a:r>
          </a:p>
          <a:p>
            <a:pPr lvl="3" eaLnBrk="1" latinLnBrk="0" hangingPunct="1"/>
            <a:r>
              <a:rPr lang="en-US" altLang="ko-KR"/>
              <a:t>Fourth level</a:t>
            </a:r>
          </a:p>
          <a:p>
            <a:pPr lvl="4" eaLnBrk="1" latinLnBrk="0" hangingPunct="1"/>
            <a:r>
              <a:rPr lang="en-US" altLang="ko-KR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DC174-934C-43FC-9EBB-6831420C1C04}" type="datetimeFigureOut">
              <a:rPr lang="ko-KR" altLang="en-US" smtClean="0"/>
              <a:pPr/>
              <a:t>2019-06-11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CD4E-EC08-4FA9-85ED-EA96448EDB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altLang="ko-KR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altLang="ko-KR"/>
              <a:t>Click to edit Master text styles</a:t>
            </a:r>
          </a:p>
          <a:p>
            <a:pPr lvl="1" eaLnBrk="1" latinLnBrk="0" hangingPunct="1"/>
            <a:r>
              <a:rPr lang="en-US" altLang="ko-KR"/>
              <a:t>Second level</a:t>
            </a:r>
          </a:p>
          <a:p>
            <a:pPr lvl="2" eaLnBrk="1" latinLnBrk="0" hangingPunct="1"/>
            <a:r>
              <a:rPr lang="en-US" altLang="ko-KR"/>
              <a:t>Third level</a:t>
            </a:r>
          </a:p>
          <a:p>
            <a:pPr lvl="3" eaLnBrk="1" latinLnBrk="0" hangingPunct="1"/>
            <a:r>
              <a:rPr lang="en-US" altLang="ko-KR"/>
              <a:t>Fourth level</a:t>
            </a:r>
          </a:p>
          <a:p>
            <a:pPr lvl="4" eaLnBrk="1" latinLnBrk="0" hangingPunct="1"/>
            <a:r>
              <a:rPr lang="en-US" altLang="ko-KR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DC174-934C-43FC-9EBB-6831420C1C04}" type="datetimeFigureOut">
              <a:rPr lang="ko-KR" altLang="en-US" smtClean="0"/>
              <a:pPr/>
              <a:t>2019-06-11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CD4E-EC08-4FA9-85ED-EA96448EDB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ko-KR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altLang="ko-KR"/>
              <a:t>Click to edit Master text styles</a:t>
            </a:r>
          </a:p>
          <a:p>
            <a:pPr lvl="1" eaLnBrk="1" latinLnBrk="0" hangingPunct="1"/>
            <a:r>
              <a:rPr lang="en-US" altLang="ko-KR"/>
              <a:t>Second level</a:t>
            </a:r>
          </a:p>
          <a:p>
            <a:pPr lvl="2" eaLnBrk="1" latinLnBrk="0" hangingPunct="1"/>
            <a:r>
              <a:rPr lang="en-US" altLang="ko-KR"/>
              <a:t>Third level</a:t>
            </a:r>
          </a:p>
          <a:p>
            <a:pPr lvl="3" eaLnBrk="1" latinLnBrk="0" hangingPunct="1"/>
            <a:r>
              <a:rPr lang="en-US" altLang="ko-KR"/>
              <a:t>Fourth level</a:t>
            </a:r>
          </a:p>
          <a:p>
            <a:pPr lvl="4" eaLnBrk="1" latinLnBrk="0" hangingPunct="1"/>
            <a:r>
              <a:rPr lang="en-US" altLang="ko-KR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DC174-934C-43FC-9EBB-6831420C1C04}" type="datetimeFigureOut">
              <a:rPr lang="ko-KR" altLang="en-US" smtClean="0"/>
              <a:pPr/>
              <a:t>2019-06-11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CD4E-EC08-4FA9-85ED-EA96448EDB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altLang="ko-KR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altLang="ko-KR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266DC174-934C-43FC-9EBB-6831420C1C04}" type="datetimeFigureOut">
              <a:rPr lang="ko-KR" altLang="en-US" smtClean="0"/>
              <a:pPr/>
              <a:t>2019-06-11</a:t>
            </a:fld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C17CD4E-EC08-4FA9-85ED-EA96448EDBE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ko-KR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altLang="ko-KR"/>
              <a:t>Click to edit Master text styles</a:t>
            </a:r>
          </a:p>
          <a:p>
            <a:pPr lvl="1" eaLnBrk="1" latinLnBrk="0" hangingPunct="1"/>
            <a:r>
              <a:rPr lang="en-US" altLang="ko-KR"/>
              <a:t>Second level</a:t>
            </a:r>
          </a:p>
          <a:p>
            <a:pPr lvl="2" eaLnBrk="1" latinLnBrk="0" hangingPunct="1"/>
            <a:r>
              <a:rPr lang="en-US" altLang="ko-KR"/>
              <a:t>Third level</a:t>
            </a:r>
          </a:p>
          <a:p>
            <a:pPr lvl="3" eaLnBrk="1" latinLnBrk="0" hangingPunct="1"/>
            <a:r>
              <a:rPr lang="en-US" altLang="ko-KR"/>
              <a:t>Fourth level</a:t>
            </a:r>
          </a:p>
          <a:p>
            <a:pPr lvl="4" eaLnBrk="1" latinLnBrk="0" hangingPunct="1"/>
            <a:r>
              <a:rPr lang="en-US" altLang="ko-KR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altLang="ko-KR"/>
              <a:t>Click to edit Master text styles</a:t>
            </a:r>
          </a:p>
          <a:p>
            <a:pPr lvl="1" eaLnBrk="1" latinLnBrk="0" hangingPunct="1"/>
            <a:r>
              <a:rPr lang="en-US" altLang="ko-KR"/>
              <a:t>Second level</a:t>
            </a:r>
          </a:p>
          <a:p>
            <a:pPr lvl="2" eaLnBrk="1" latinLnBrk="0" hangingPunct="1"/>
            <a:r>
              <a:rPr lang="en-US" altLang="ko-KR"/>
              <a:t>Third level</a:t>
            </a:r>
          </a:p>
          <a:p>
            <a:pPr lvl="3" eaLnBrk="1" latinLnBrk="0" hangingPunct="1"/>
            <a:r>
              <a:rPr lang="en-US" altLang="ko-KR"/>
              <a:t>Fourth level</a:t>
            </a:r>
          </a:p>
          <a:p>
            <a:pPr lvl="4" eaLnBrk="1" latinLnBrk="0" hangingPunct="1"/>
            <a:r>
              <a:rPr lang="en-US" altLang="ko-KR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DC174-934C-43FC-9EBB-6831420C1C04}" type="datetimeFigureOut">
              <a:rPr lang="ko-KR" altLang="en-US" smtClean="0"/>
              <a:pPr/>
              <a:t>2019-06-11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CC17CD4E-EC08-4FA9-85ED-EA96448EDBE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altLang="ko-KR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altLang="ko-KR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altLang="ko-KR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altLang="ko-KR"/>
              <a:t>Click to edit Master text styles</a:t>
            </a:r>
          </a:p>
          <a:p>
            <a:pPr lvl="1" eaLnBrk="1" latinLnBrk="0" hangingPunct="1"/>
            <a:r>
              <a:rPr lang="en-US" altLang="ko-KR"/>
              <a:t>Second level</a:t>
            </a:r>
          </a:p>
          <a:p>
            <a:pPr lvl="2" eaLnBrk="1" latinLnBrk="0" hangingPunct="1"/>
            <a:r>
              <a:rPr lang="en-US" altLang="ko-KR"/>
              <a:t>Third level</a:t>
            </a:r>
          </a:p>
          <a:p>
            <a:pPr lvl="3" eaLnBrk="1" latinLnBrk="0" hangingPunct="1"/>
            <a:r>
              <a:rPr lang="en-US" altLang="ko-KR"/>
              <a:t>Fourth level</a:t>
            </a:r>
          </a:p>
          <a:p>
            <a:pPr lvl="4" eaLnBrk="1" latinLnBrk="0" hangingPunct="1"/>
            <a:r>
              <a:rPr lang="en-US" altLang="ko-KR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altLang="ko-KR"/>
              <a:t>Click to edit Master text styles</a:t>
            </a:r>
          </a:p>
          <a:p>
            <a:pPr lvl="1" eaLnBrk="1" latinLnBrk="0" hangingPunct="1"/>
            <a:r>
              <a:rPr lang="en-US" altLang="ko-KR"/>
              <a:t>Second level</a:t>
            </a:r>
          </a:p>
          <a:p>
            <a:pPr lvl="2" eaLnBrk="1" latinLnBrk="0" hangingPunct="1"/>
            <a:r>
              <a:rPr lang="en-US" altLang="ko-KR"/>
              <a:t>Third level</a:t>
            </a:r>
          </a:p>
          <a:p>
            <a:pPr lvl="3" eaLnBrk="1" latinLnBrk="0" hangingPunct="1"/>
            <a:r>
              <a:rPr lang="en-US" altLang="ko-KR"/>
              <a:t>Fourth level</a:t>
            </a:r>
          </a:p>
          <a:p>
            <a:pPr lvl="4" eaLnBrk="1" latinLnBrk="0" hangingPunct="1"/>
            <a:r>
              <a:rPr lang="en-US" altLang="ko-KR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DC174-934C-43FC-9EBB-6831420C1C04}" type="datetimeFigureOut">
              <a:rPr lang="ko-KR" altLang="en-US" smtClean="0"/>
              <a:pPr/>
              <a:t>2019-06-11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CC17CD4E-EC08-4FA9-85ED-EA96448EDB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en-US" altLang="ko-KR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DC174-934C-43FC-9EBB-6831420C1C04}" type="datetimeFigureOut">
              <a:rPr lang="ko-KR" altLang="en-US" smtClean="0"/>
              <a:pPr/>
              <a:t>2019-06-11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CD4E-EC08-4FA9-85ED-EA96448EDBE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DC174-934C-43FC-9EBB-6831420C1C04}" type="datetimeFigureOut">
              <a:rPr lang="ko-KR" altLang="en-US" smtClean="0"/>
              <a:pPr/>
              <a:t>2019-06-11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CD4E-EC08-4FA9-85ED-EA96448EDB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altLang="ko-KR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altLang="ko-K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altLang="ko-KR"/>
              <a:t>Click to edit Master text styles</a:t>
            </a:r>
          </a:p>
          <a:p>
            <a:pPr lvl="1" eaLnBrk="1" latinLnBrk="0" hangingPunct="1"/>
            <a:r>
              <a:rPr lang="en-US" altLang="ko-KR"/>
              <a:t>Second level</a:t>
            </a:r>
          </a:p>
          <a:p>
            <a:pPr lvl="2" eaLnBrk="1" latinLnBrk="0" hangingPunct="1"/>
            <a:r>
              <a:rPr lang="en-US" altLang="ko-KR"/>
              <a:t>Third level</a:t>
            </a:r>
          </a:p>
          <a:p>
            <a:pPr lvl="3" eaLnBrk="1" latinLnBrk="0" hangingPunct="1"/>
            <a:r>
              <a:rPr lang="en-US" altLang="ko-KR"/>
              <a:t>Fourth level</a:t>
            </a:r>
          </a:p>
          <a:p>
            <a:pPr lvl="4" eaLnBrk="1" latinLnBrk="0" hangingPunct="1"/>
            <a:r>
              <a:rPr lang="en-US" altLang="ko-KR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266DC174-934C-43FC-9EBB-6831420C1C04}" type="datetimeFigureOut">
              <a:rPr lang="ko-KR" altLang="en-US" smtClean="0"/>
              <a:pPr/>
              <a:t>2019-06-11</a:t>
            </a:fld>
            <a:endParaRPr lang="ko-KR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C17CD4E-EC08-4FA9-85ED-EA96448EDBE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altLang="ko-KR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altLang="ko-KR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altLang="ko-KR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266DC174-934C-43FC-9EBB-6831420C1C04}" type="datetimeFigureOut">
              <a:rPr lang="ko-KR" altLang="en-US" smtClean="0"/>
              <a:pPr/>
              <a:t>2019-06-11</a:t>
            </a:fld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C17CD4E-EC08-4FA9-85ED-EA96448EDBE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266DC174-934C-43FC-9EBB-6831420C1C04}" type="datetimeFigureOut">
              <a:rPr lang="ko-KR" altLang="en-US" smtClean="0"/>
              <a:pPr/>
              <a:t>2019-06-11</a:t>
            </a:fld>
            <a:endParaRPr lang="ko-KR" alt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CC17CD4E-EC08-4FA9-85ED-EA96448EDBE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en-US" altLang="ko-KR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altLang="ko-KR"/>
              <a:t>Click to edit Master text styles</a:t>
            </a:r>
          </a:p>
          <a:p>
            <a:pPr lvl="1" eaLnBrk="1" latinLnBrk="0" hangingPunct="1"/>
            <a:r>
              <a:rPr kumimoji="0" lang="en-US" altLang="ko-KR"/>
              <a:t>Second level</a:t>
            </a:r>
          </a:p>
          <a:p>
            <a:pPr lvl="2" eaLnBrk="1" latinLnBrk="0" hangingPunct="1"/>
            <a:r>
              <a:rPr kumimoji="0" lang="en-US" altLang="ko-KR"/>
              <a:t>Third level</a:t>
            </a:r>
          </a:p>
          <a:p>
            <a:pPr lvl="3" eaLnBrk="1" latinLnBrk="0" hangingPunct="1"/>
            <a:r>
              <a:rPr kumimoji="0" lang="en-US" altLang="ko-KR"/>
              <a:t>Fourth level</a:t>
            </a:r>
          </a:p>
          <a:p>
            <a:pPr lvl="4" eaLnBrk="1" latinLnBrk="0" hangingPunct="1"/>
            <a:r>
              <a:rPr kumimoji="0" lang="en-US" altLang="ko-KR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marL="54864" algn="r" rtl="0" eaLnBrk="1" latinLnBrk="1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1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1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1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1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1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1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1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1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1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234" y="1484783"/>
            <a:ext cx="8229600" cy="1106017"/>
          </a:xfrm>
        </p:spPr>
        <p:txBody>
          <a:bodyPr>
            <a:normAutofit/>
          </a:bodyPr>
          <a:lstStyle/>
          <a:p>
            <a:pPr algn="ctr"/>
            <a:r>
              <a:rPr lang="en-US" sz="6600" dirty="0">
                <a:solidFill>
                  <a:schemeClr val="tx1"/>
                </a:solidFill>
                <a:latin typeface="Cooper Black" pitchFamily="18" charset="0"/>
              </a:rPr>
              <a:t>Pronunciation</a:t>
            </a:r>
          </a:p>
        </p:txBody>
      </p:sp>
    </p:spTree>
    <p:extLst>
      <p:ext uri="{BB962C8B-B14F-4D97-AF65-F5344CB8AC3E}">
        <p14:creationId xmlns:p14="http://schemas.microsoft.com/office/powerpoint/2010/main" val="1892647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692696"/>
            <a:ext cx="3189446" cy="212507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2">
                <a:lumMod val="50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3" name="Picture 2" descr="02-P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98978" y="692696"/>
            <a:ext cx="3189446" cy="212629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2">
                <a:lumMod val="5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4" name="Rectangle 3"/>
          <p:cNvSpPr/>
          <p:nvPr/>
        </p:nvSpPr>
        <p:spPr>
          <a:xfrm>
            <a:off x="3131840" y="1844824"/>
            <a:ext cx="596637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sz="5400" b="1" dirty="0">
                <a:ln w="11430"/>
                <a:solidFill>
                  <a:srgbClr val="6600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</a:t>
            </a:r>
          </a:p>
        </p:txBody>
      </p:sp>
      <p:sp>
        <p:nvSpPr>
          <p:cNvPr id="5" name="Rectangle 4"/>
          <p:cNvSpPr/>
          <p:nvPr/>
        </p:nvSpPr>
        <p:spPr>
          <a:xfrm>
            <a:off x="7564822" y="1772816"/>
            <a:ext cx="617477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sz="5400" b="1" dirty="0">
                <a:ln w="11430"/>
                <a:solidFill>
                  <a:srgbClr val="6600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464234" y="92969"/>
            <a:ext cx="8229600" cy="2255911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54864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46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uLnTx/>
              <a:uFillTx/>
              <a:latin typeface="Cooper Std Black" pitchFamily="18" charset="0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5576" y="3284984"/>
            <a:ext cx="849694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  <a:ea typeface="맑은 고딕" charset="-127"/>
              </a:rPr>
              <a:t>fast – past	fen – pen	     	fool – pool	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  <a:ea typeface="맑은 고딕" charset="-127"/>
              </a:rPr>
              <a:t>fee – P		fine – pine	  fop – pop	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  <a:ea typeface="맑은 고딕" charset="-127"/>
              </a:rPr>
              <a:t>feel – peel		fly – ply	  	fork – pork	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  <a:ea typeface="맑은 고딕" charset="-127"/>
              </a:rPr>
              <a:t>feet – peat	foot – put	 	 face – pace </a:t>
            </a:r>
          </a:p>
        </p:txBody>
      </p:sp>
    </p:spTree>
    <p:extLst>
      <p:ext uri="{BB962C8B-B14F-4D97-AF65-F5344CB8AC3E}">
        <p14:creationId xmlns:p14="http://schemas.microsoft.com/office/powerpoint/2010/main" val="2466207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692696"/>
            <a:ext cx="3189446" cy="212629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660033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3" name="Picture 2" descr="04-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4" y="692696"/>
            <a:ext cx="3189446" cy="212629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660033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4" name="Rectangle 3"/>
          <p:cNvSpPr/>
          <p:nvPr/>
        </p:nvSpPr>
        <p:spPr>
          <a:xfrm>
            <a:off x="7524328" y="1857598"/>
            <a:ext cx="644728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sz="5400" b="1" dirty="0">
                <a:ln w="11430"/>
                <a:solidFill>
                  <a:srgbClr val="6600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</a:t>
            </a:r>
          </a:p>
        </p:txBody>
      </p:sp>
      <p:sp>
        <p:nvSpPr>
          <p:cNvPr id="5" name="Rectangle 4"/>
          <p:cNvSpPr/>
          <p:nvPr/>
        </p:nvSpPr>
        <p:spPr>
          <a:xfrm>
            <a:off x="3347864" y="1844824"/>
            <a:ext cx="591829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sz="5400" b="1" dirty="0">
                <a:ln w="11430"/>
                <a:solidFill>
                  <a:srgbClr val="6600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</a:t>
            </a:r>
          </a:p>
        </p:txBody>
      </p:sp>
      <p:sp>
        <p:nvSpPr>
          <p:cNvPr id="6" name="Rectangle 5"/>
          <p:cNvSpPr/>
          <p:nvPr/>
        </p:nvSpPr>
        <p:spPr>
          <a:xfrm>
            <a:off x="755576" y="3284984"/>
            <a:ext cx="82089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  <a:ea typeface="맑은 고딕" charset="-127"/>
              </a:rPr>
              <a:t>B – V			ban – van	  	best – vest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  <a:ea typeface="맑은 고딕" charset="-127"/>
              </a:rPr>
              <a:t>bat – vat		boat – vote	  	bale – vale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  <a:ea typeface="맑은 고딕" charset="-127"/>
              </a:rPr>
              <a:t>berry – very	bent – vent	 	 bow – vow	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  <a:ea typeface="맑은 고딕" charset="-127"/>
              </a:rPr>
              <a:t>best –  vest		bet – vet	  	dub – dove</a:t>
            </a:r>
          </a:p>
        </p:txBody>
      </p:sp>
    </p:spTree>
    <p:extLst>
      <p:ext uri="{BB962C8B-B14F-4D97-AF65-F5344CB8AC3E}">
        <p14:creationId xmlns:p14="http://schemas.microsoft.com/office/powerpoint/2010/main" val="3315149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653787"/>
            <a:ext cx="3189446" cy="212760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660033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3" name="Picture 2" descr="06-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653787"/>
            <a:ext cx="3189446" cy="212868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660033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4" name="Rectangle 3"/>
          <p:cNvSpPr/>
          <p:nvPr/>
        </p:nvSpPr>
        <p:spPr>
          <a:xfrm>
            <a:off x="3125693" y="1983030"/>
            <a:ext cx="582211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sz="4800" b="1" dirty="0">
                <a:ln w="11430"/>
                <a:solidFill>
                  <a:srgbClr val="6600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</a:t>
            </a:r>
          </a:p>
        </p:txBody>
      </p:sp>
      <p:sp>
        <p:nvSpPr>
          <p:cNvPr id="5" name="Rectangle 4"/>
          <p:cNvSpPr/>
          <p:nvPr/>
        </p:nvSpPr>
        <p:spPr>
          <a:xfrm>
            <a:off x="7452320" y="2021939"/>
            <a:ext cx="552947" cy="830997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sz="4800" b="1" dirty="0">
                <a:ln w="11430"/>
                <a:solidFill>
                  <a:srgbClr val="6600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</a:t>
            </a:r>
          </a:p>
        </p:txBody>
      </p:sp>
      <p:sp>
        <p:nvSpPr>
          <p:cNvPr id="6" name="Rectangle 5"/>
          <p:cNvSpPr/>
          <p:nvPr/>
        </p:nvSpPr>
        <p:spPr>
          <a:xfrm>
            <a:off x="755576" y="3140968"/>
            <a:ext cx="79928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  <a:ea typeface="맑은 고딕" charset="-127"/>
              </a:rPr>
              <a:t>cloud - crowd	loom – room	lead – read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  <a:ea typeface="맑은 고딕" charset="-127"/>
              </a:rPr>
              <a:t>fly – fry		blue – brew	  	lane – rain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  <a:ea typeface="맑은 고딕" charset="-127"/>
              </a:rPr>
              <a:t>light – right	glass – grass	lows – rose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  <a:ea typeface="맑은 고딕" charset="-127"/>
              </a:rPr>
              <a:t>lice – rice		lied – ride	  	lock – rock</a:t>
            </a:r>
          </a:p>
        </p:txBody>
      </p:sp>
    </p:spTree>
    <p:extLst>
      <p:ext uri="{BB962C8B-B14F-4D97-AF65-F5344CB8AC3E}">
        <p14:creationId xmlns:p14="http://schemas.microsoft.com/office/powerpoint/2010/main" val="2346802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16-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64188" y="908720"/>
            <a:ext cx="2268252" cy="151216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660033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4" name="Picture 3" descr="23-C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6685" y="908721"/>
            <a:ext cx="2268252" cy="151216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660033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5" name="Picture 4" descr="21-J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14997" y="908720"/>
            <a:ext cx="2232248" cy="14891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660033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3" name="Rectangle 2"/>
          <p:cNvSpPr/>
          <p:nvPr/>
        </p:nvSpPr>
        <p:spPr>
          <a:xfrm>
            <a:off x="2002829" y="1836113"/>
            <a:ext cx="1201019" cy="58477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sz="3200" b="1" dirty="0">
                <a:ln w="11430"/>
                <a:solidFill>
                  <a:srgbClr val="6600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</a:t>
            </a:r>
          </a:p>
        </p:txBody>
      </p:sp>
      <p:sp>
        <p:nvSpPr>
          <p:cNvPr id="7" name="Rectangle 6"/>
          <p:cNvSpPr/>
          <p:nvPr/>
        </p:nvSpPr>
        <p:spPr>
          <a:xfrm>
            <a:off x="4811141" y="1764105"/>
            <a:ext cx="1201019" cy="58477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sz="3200" b="1" dirty="0">
                <a:ln w="11430"/>
                <a:solidFill>
                  <a:srgbClr val="6600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</a:t>
            </a:r>
          </a:p>
        </p:txBody>
      </p:sp>
      <p:sp>
        <p:nvSpPr>
          <p:cNvPr id="8" name="Rectangle 7"/>
          <p:cNvSpPr/>
          <p:nvPr/>
        </p:nvSpPr>
        <p:spPr>
          <a:xfrm>
            <a:off x="7668344" y="1772816"/>
            <a:ext cx="1201019" cy="646331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sz="3600" b="1" dirty="0">
                <a:ln w="11430"/>
                <a:solidFill>
                  <a:srgbClr val="6600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Z</a:t>
            </a: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251520" y="3443516"/>
            <a:ext cx="867173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560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oper Black" pitchFamily="18" charset="0"/>
                <a:ea typeface="맑은 고딕"/>
                <a:cs typeface="Times New Roman" pitchFamily="18" charset="0"/>
              </a:rPr>
              <a:t>chip         </a:t>
            </a:r>
            <a:r>
              <a:rPr kumimoji="1" lang="en-US" altLang="ko-KR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맑은 고딕"/>
                <a:cs typeface="Times New Roman" pitchFamily="18" charset="0"/>
              </a:rPr>
              <a:t>–</a:t>
            </a:r>
            <a:r>
              <a:rPr kumimoji="1" lang="en-US" altLang="ko-KR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oper Black" pitchFamily="18" charset="0"/>
                <a:ea typeface="맑은 고딕"/>
                <a:cs typeface="Times New Roman" pitchFamily="18" charset="0"/>
              </a:rPr>
              <a:t>       jip          </a:t>
            </a:r>
            <a:r>
              <a:rPr kumimoji="1" lang="en-US" altLang="ko-KR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맑은 고딕"/>
                <a:cs typeface="Times New Roman" pitchFamily="18" charset="0"/>
              </a:rPr>
              <a:t>–</a:t>
            </a:r>
            <a:r>
              <a:rPr kumimoji="1" lang="en-US" altLang="ko-KR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oper Black" pitchFamily="18" charset="0"/>
                <a:ea typeface="맑은 고딕"/>
                <a:cs typeface="Times New Roman" pitchFamily="18" charset="0"/>
              </a:rPr>
              <a:t>        zip</a:t>
            </a:r>
            <a:endParaRPr kumimoji="1" lang="en-US" altLang="ko-K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  <a:p>
            <a:pPr marL="0" marR="0" lvl="0" indent="3556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oper Black" pitchFamily="18" charset="0"/>
                <a:ea typeface="맑은 고딕"/>
                <a:cs typeface="Times New Roman" pitchFamily="18" charset="0"/>
              </a:rPr>
              <a:t>chew         </a:t>
            </a:r>
            <a:r>
              <a:rPr kumimoji="1" lang="en-US" altLang="ko-KR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맑은 고딕"/>
                <a:cs typeface="Times New Roman" pitchFamily="18" charset="0"/>
              </a:rPr>
              <a:t>–</a:t>
            </a:r>
            <a:r>
              <a:rPr kumimoji="1" lang="en-US" altLang="ko-KR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oper Black" pitchFamily="18" charset="0"/>
                <a:ea typeface="맑은 고딕"/>
                <a:cs typeface="Times New Roman" pitchFamily="18" charset="0"/>
              </a:rPr>
              <a:t>       Jew           </a:t>
            </a:r>
            <a:r>
              <a:rPr kumimoji="1" lang="en-US" altLang="ko-KR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맑은 고딕"/>
                <a:cs typeface="Times New Roman" pitchFamily="18" charset="0"/>
              </a:rPr>
              <a:t>–</a:t>
            </a:r>
            <a:r>
              <a:rPr kumimoji="1" lang="en-US" altLang="ko-KR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oper Black" pitchFamily="18" charset="0"/>
                <a:ea typeface="맑은 고딕"/>
                <a:cs typeface="Times New Roman" pitchFamily="18" charset="0"/>
              </a:rPr>
              <a:t>        zoo</a:t>
            </a:r>
            <a:endParaRPr kumimoji="1" lang="en-US" altLang="ko-K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  <a:p>
            <a:pPr marL="0" marR="0" lvl="0" indent="3556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oper Black" pitchFamily="18" charset="0"/>
                <a:ea typeface="맑은 고딕"/>
                <a:cs typeface="Times New Roman" pitchFamily="18" charset="0"/>
              </a:rPr>
              <a:t>chow         </a:t>
            </a:r>
            <a:r>
              <a:rPr kumimoji="1" lang="en-US" altLang="ko-KR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맑은 고딕"/>
                <a:cs typeface="Times New Roman" pitchFamily="18" charset="0"/>
              </a:rPr>
              <a:t>–</a:t>
            </a:r>
            <a:r>
              <a:rPr kumimoji="1" lang="en-US" altLang="ko-KR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oper Black" pitchFamily="18" charset="0"/>
                <a:ea typeface="맑은 고딕"/>
                <a:cs typeface="Times New Roman" pitchFamily="18" charset="0"/>
              </a:rPr>
              <a:t>             jowl              </a:t>
            </a:r>
            <a:r>
              <a:rPr kumimoji="1" lang="en-US" altLang="ko-KR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맑은 고딕"/>
                <a:cs typeface="Times New Roman" pitchFamily="18" charset="0"/>
              </a:rPr>
              <a:t>–</a:t>
            </a:r>
            <a:r>
              <a:rPr kumimoji="1" lang="en-US" altLang="ko-KR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oper Black" pitchFamily="18" charset="0"/>
                <a:ea typeface="맑은 고딕"/>
                <a:cs typeface="Times New Roman" pitchFamily="18" charset="0"/>
              </a:rPr>
              <a:t>       wows</a:t>
            </a:r>
            <a:endParaRPr kumimoji="1" lang="en-US" altLang="ko-KR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1520" y="3140968"/>
            <a:ext cx="8640960" cy="2304256"/>
          </a:xfrm>
          <a:prstGeom prst="rect">
            <a:avLst/>
          </a:prstGeom>
          <a:noFill/>
          <a:ln w="76200" cmpd="thickThin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21668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 Diagonal Corner Rectangle 8"/>
          <p:cNvSpPr/>
          <p:nvPr/>
        </p:nvSpPr>
        <p:spPr>
          <a:xfrm>
            <a:off x="251520" y="3429000"/>
            <a:ext cx="8640960" cy="2304256"/>
          </a:xfrm>
          <a:prstGeom prst="round2DiagRect">
            <a:avLst/>
          </a:prstGeom>
          <a:noFill/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4" name="Group 5"/>
          <p:cNvGrpSpPr/>
          <p:nvPr/>
        </p:nvGrpSpPr>
        <p:grpSpPr>
          <a:xfrm>
            <a:off x="1259632" y="1117590"/>
            <a:ext cx="6696744" cy="1951370"/>
            <a:chOff x="755576" y="1124743"/>
            <a:chExt cx="6696744" cy="1951370"/>
          </a:xfrm>
        </p:grpSpPr>
        <p:pic>
          <p:nvPicPr>
            <p:cNvPr id="8" name="Picture 7" descr="16-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319971" y="1124743"/>
              <a:ext cx="2916325" cy="1944217"/>
            </a:xfrm>
            <a:prstGeom prst="round2DiagRect">
              <a:avLst>
                <a:gd name="adj1" fmla="val 16667"/>
                <a:gd name="adj2" fmla="val 0"/>
              </a:avLst>
            </a:prstGeom>
            <a:ln w="88900" cap="sq">
              <a:solidFill>
                <a:srgbClr val="660033"/>
              </a:solidFill>
              <a:miter lim="800000"/>
            </a:ln>
            <a:effectLst>
              <a:outerShdw blurRad="254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</p:pic>
        <p:pic>
          <p:nvPicPr>
            <p:cNvPr id="2" name="Picture 1" descr="13-th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55576" y="1124744"/>
              <a:ext cx="3151843" cy="1951369"/>
            </a:xfrm>
            <a:prstGeom prst="round2DiagRect">
              <a:avLst>
                <a:gd name="adj1" fmla="val 16667"/>
                <a:gd name="adj2" fmla="val 0"/>
              </a:avLst>
            </a:prstGeom>
            <a:ln w="88900" cap="sq">
              <a:solidFill>
                <a:srgbClr val="660033"/>
              </a:solidFill>
              <a:miter lim="800000"/>
            </a:ln>
            <a:effectLst>
              <a:outerShdw blurRad="254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</p:pic>
        <p:sp>
          <p:nvSpPr>
            <p:cNvPr id="3" name="Rectangle 2"/>
            <p:cNvSpPr/>
            <p:nvPr/>
          </p:nvSpPr>
          <p:spPr>
            <a:xfrm>
              <a:off x="2818034" y="2349219"/>
              <a:ext cx="1201019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altLang="ko-KR" sz="4000" b="1" dirty="0">
                  <a:ln w="11430"/>
                  <a:solidFill>
                    <a:srgbClr val="660033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Th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6251301" y="2277211"/>
              <a:ext cx="1201019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altLang="ko-KR" sz="4000" b="1" dirty="0">
                  <a:ln w="11430"/>
                  <a:solidFill>
                    <a:srgbClr val="660033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S</a:t>
              </a: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539552" y="3987061"/>
            <a:ext cx="806489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>
                <a:latin typeface="Cooper Black" pitchFamily="18" charset="0"/>
              </a:rPr>
              <a:t>faith – face  	myth – miss	thing –sing</a:t>
            </a:r>
          </a:p>
          <a:p>
            <a:r>
              <a:rPr lang="en-US" altLang="ko-KR" sz="2800" dirty="0">
                <a:latin typeface="Cooper Black" pitchFamily="18" charset="0"/>
              </a:rPr>
              <a:t>tenth – tense  	thick – sick	math – mass</a:t>
            </a:r>
          </a:p>
          <a:p>
            <a:endParaRPr lang="en-US" altLang="ko-KR" sz="2800" dirty="0">
              <a:latin typeface="Cooper Black" pitchFamily="18" charset="0"/>
            </a:endParaRPr>
          </a:p>
          <a:p>
            <a:pPr algn="ctr"/>
            <a:r>
              <a:rPr lang="en-US" altLang="ko-KR" sz="2800" dirty="0">
                <a:latin typeface="Cooper Black" pitchFamily="18" charset="0"/>
              </a:rPr>
              <a:t>mother – father – brother </a:t>
            </a:r>
          </a:p>
          <a:p>
            <a:endParaRPr lang="en-US" altLang="ko-KR" sz="2800" dirty="0">
              <a:latin typeface="Cooper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118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692696"/>
            <a:ext cx="80648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>
                <a:latin typeface="Cooper Black" pitchFamily="18" charset="0"/>
              </a:rPr>
              <a:t>Tongue Twisters</a:t>
            </a:r>
          </a:p>
          <a:p>
            <a:endParaRPr lang="en-US" altLang="ko-KR" sz="2800" dirty="0">
              <a:latin typeface="Cooper Black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8348" y="1340768"/>
            <a:ext cx="8064896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altLang="ko-KR" sz="2800" dirty="0">
                <a:latin typeface="Cooper Black" pitchFamily="18" charset="0"/>
              </a:rPr>
              <a:t>Freddy Pepperoni fried potatoes for his French friends Peter and Fiona.</a:t>
            </a:r>
          </a:p>
          <a:p>
            <a:pPr marL="514350" indent="-514350">
              <a:buAutoNum type="arabicPeriod"/>
            </a:pPr>
            <a:r>
              <a:rPr lang="en-US" altLang="ko-KR" sz="2800" dirty="0">
                <a:latin typeface="Cooper Black" pitchFamily="18" charset="0"/>
              </a:rPr>
              <a:t>Victoria Bellaviks blew very blue bubbles for every five doves she viewed.</a:t>
            </a:r>
          </a:p>
          <a:p>
            <a:pPr marL="514350" indent="-514350">
              <a:buFontTx/>
              <a:buAutoNum type="arabicPeriod"/>
            </a:pPr>
            <a:r>
              <a:rPr lang="en-US" altLang="ko-KR" sz="2800" dirty="0">
                <a:latin typeface="Cooper Black" pitchFamily="18" charset="0"/>
              </a:rPr>
              <a:t>Little red rabbits love relaxing while learning really long lessons.</a:t>
            </a:r>
          </a:p>
          <a:p>
            <a:pPr marL="514350" indent="-514350">
              <a:buFontTx/>
              <a:buAutoNum type="arabicPeriod"/>
            </a:pPr>
            <a:r>
              <a:rPr lang="en-US" altLang="ko-KR" sz="2800" dirty="0">
                <a:latin typeface="Cooper Black" pitchFamily="18" charset="0"/>
              </a:rPr>
              <a:t>Jerry Chippendale zoomed and zigzagged as Julie the giraffe chased him around the zoo.</a:t>
            </a:r>
          </a:p>
          <a:p>
            <a:pPr marL="514350" lvl="0" indent="-514350">
              <a:buFontTx/>
              <a:buAutoNum type="arabicPeriod"/>
            </a:pPr>
            <a:r>
              <a:rPr kumimoji="1" lang="en-US" altLang="ko-KR" sz="2800" dirty="0">
                <a:solidFill>
                  <a:schemeClr val="tx2">
                    <a:lumMod val="10000"/>
                  </a:schemeClr>
                </a:solidFill>
                <a:latin typeface="Cooper Black" pitchFamily="18" charset="0"/>
                <a:ea typeface="맑은 고딕" charset="-127"/>
              </a:rPr>
              <a:t>Seth at the thrift store sells soft, thick socks and leather slippers.</a:t>
            </a:r>
          </a:p>
          <a:p>
            <a:endParaRPr lang="en-US" altLang="ko-KR" sz="2800" dirty="0">
              <a:latin typeface="Cooper Black" pitchFamily="18" charset="0"/>
            </a:endParaRPr>
          </a:p>
          <a:p>
            <a:pPr marL="514350" indent="-514350">
              <a:buFontTx/>
              <a:buAutoNum type="arabicPeriod"/>
            </a:pPr>
            <a:endParaRPr lang="en-US" altLang="ko-KR" sz="2800" dirty="0">
              <a:latin typeface="Cooper Black" pitchFamily="18" charset="0"/>
            </a:endParaRPr>
          </a:p>
          <a:p>
            <a:pPr marL="514350" indent="-514350">
              <a:buFontTx/>
              <a:buAutoNum type="arabicPeriod"/>
            </a:pPr>
            <a:endParaRPr lang="en-US" altLang="ko-KR" sz="2800" dirty="0">
              <a:latin typeface="Cooper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979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2658</TotalTime>
  <Words>107</Words>
  <Application>Microsoft Office PowerPoint</Application>
  <PresentationFormat>On-screen Show (4:3)</PresentationFormat>
  <Paragraphs>39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Cooper Std Black</vt:lpstr>
      <vt:lpstr>굴림</vt:lpstr>
      <vt:lpstr>맑은 고딕</vt:lpstr>
      <vt:lpstr>바탕</vt:lpstr>
      <vt:lpstr>Calibri</vt:lpstr>
      <vt:lpstr>Cooper Black</vt:lpstr>
      <vt:lpstr>Rockwell</vt:lpstr>
      <vt:lpstr>Times New Roman</vt:lpstr>
      <vt:lpstr>Wingdings 2</vt:lpstr>
      <vt:lpstr>Foundry</vt:lpstr>
      <vt:lpstr>Pronunciation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jwu</dc:creator>
  <cp:lastModifiedBy>McGhee Jennifer</cp:lastModifiedBy>
  <cp:revision>262</cp:revision>
  <cp:lastPrinted>2017-01-09T01:41:38Z</cp:lastPrinted>
  <dcterms:created xsi:type="dcterms:W3CDTF">2013-12-15T09:03:56Z</dcterms:created>
  <dcterms:modified xsi:type="dcterms:W3CDTF">2019-06-11T09:07:59Z</dcterms:modified>
</cp:coreProperties>
</file>