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1" r:id="rId2"/>
    <p:sldId id="271" r:id="rId3"/>
    <p:sldId id="260" r:id="rId4"/>
    <p:sldId id="261" r:id="rId5"/>
    <p:sldId id="262" r:id="rId6"/>
    <p:sldId id="263" r:id="rId7"/>
    <p:sldId id="276" r:id="rId8"/>
    <p:sldId id="277" r:id="rId9"/>
    <p:sldId id="264" r:id="rId10"/>
    <p:sldId id="265" r:id="rId11"/>
    <p:sldId id="266" r:id="rId12"/>
    <p:sldId id="268" r:id="rId13"/>
    <p:sldId id="273" r:id="rId14"/>
    <p:sldId id="269" r:id="rId15"/>
    <p:sldId id="278" r:id="rId16"/>
    <p:sldId id="28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153E"/>
    <a:srgbClr val="001848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5" d="100"/>
          <a:sy n="75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9D9-6FCC-4263-BB03-14F613D4199D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E904-582F-46AC-BC2B-AEB1A1AF59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0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E904-582F-46AC-BC2B-AEB1A1AF595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2EA5C4-5449-4E28-BAEC-FCD7CB32B359}" type="datetimeFigureOut">
              <a:rPr lang="ko-KR" altLang="en-US" smtClean="0"/>
              <a:pPr/>
              <a:t>2017-03-10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5114778" cy="1686229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Professor: </a:t>
            </a:r>
          </a:p>
          <a:p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Jennifer L. Mc Ghee, MA Ed.</a:t>
            </a:r>
          </a:p>
          <a:p>
            <a:endParaRPr lang="en-US" altLang="ko-K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endParaRPr lang="en-US" altLang="ko-KR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sym typeface="Wingdings 2"/>
            </a:endParaRP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 2"/>
              </a:rPr>
              <a:t></a:t>
            </a:r>
            <a:endParaRPr lang="en-US" altLang="ko-K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-258688"/>
            <a:ext cx="7488832" cy="2319536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JUNGWON UNIVERSITY</a:t>
            </a:r>
            <a: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English 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Conversation 2 (Level 4)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altLang="ko-K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spring/2017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3122" y="4725144"/>
            <a:ext cx="5445224" cy="12121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Office Hours by Appointment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jenni.mcghee@gmail.com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010.5728.2733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6851"/>
          <a:stretch/>
        </p:blipFill>
        <p:spPr>
          <a:xfrm rot="16200000">
            <a:off x="5575012" y="3344008"/>
            <a:ext cx="3258445" cy="2240131"/>
          </a:xfrm>
          <a:prstGeom prst="rect">
            <a:avLst/>
          </a:prstGeom>
          <a:ln w="38100" cap="sq">
            <a:solidFill>
              <a:srgbClr val="00153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99392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6. School  Clothing Policy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Caps, hats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earphones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sunglasses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slippers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Sleepwear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Exercise Clothing</a:t>
            </a:r>
            <a:endParaRPr lang="ko-KR" alt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4101" name="Picture 5" descr="C:\Documents and Settings\jwu\Local Settings\Temporary Internet Files\Content.IE5\H19P9VGK\MP9004265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9914" y="3356993"/>
            <a:ext cx="1870518" cy="124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jwu\Local Settings\Temporary Internet Files\Content.IE5\TZ2TM507\MP90026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38" y="2276873"/>
            <a:ext cx="1938179" cy="127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jwu\Local Settings\Temporary Internet Files\Content.IE5\VB7ACGSC\MC900349057[1].wm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rot="19683625">
            <a:off x="1127085" y="4538304"/>
            <a:ext cx="1447495" cy="1818742"/>
          </a:xfrm>
          <a:prstGeom prst="rect">
            <a:avLst/>
          </a:prstGeom>
          <a:noFill/>
        </p:spPr>
      </p:pic>
      <p:pic>
        <p:nvPicPr>
          <p:cNvPr id="4098" name="Picture 2" descr="C:\Documents and Settings\jwu\Local Settings\Temporary Internet Files\Content.IE5\03MJE706\MC9002962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4859">
            <a:off x="6550542" y="1814409"/>
            <a:ext cx="1637168" cy="1525509"/>
          </a:xfrm>
          <a:prstGeom prst="rect">
            <a:avLst/>
          </a:prstGeom>
          <a:noFill/>
        </p:spPr>
      </p:pic>
      <p:pic>
        <p:nvPicPr>
          <p:cNvPr id="4102" name="Picture 6" descr="C:\Documents and Settings\jwu\Local Settings\Temporary Internet Files\Content.IE5\IYJAK9G5\MC9003616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1842" y="3789041"/>
            <a:ext cx="1208116" cy="1932127"/>
          </a:xfrm>
          <a:prstGeom prst="rect">
            <a:avLst/>
          </a:prstGeom>
          <a:noFill/>
        </p:spPr>
      </p:pic>
      <p:pic>
        <p:nvPicPr>
          <p:cNvPr id="4103" name="Picture 7" descr="C:\Documents and Settings\jwu\Local Settings\Temporary Internet Files\Content.IE5\EUPQBI2G\MP9004225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706" y="4581129"/>
            <a:ext cx="100557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678691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-99392"/>
            <a:ext cx="576064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7. Participation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Speak English Only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Bring completed homework on time.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Bring pencil, eraser, red pen, notebook, textbook to class.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Take notes of all important information.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Have a positive attitude and participate in class activities.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Be respectful and polite.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Follow directions.</a:t>
            </a:r>
          </a:p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Stay awake in class.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771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en-US" altLang="ko-KR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 of your grade!!!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0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8. Grading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27743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Assignments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Quizzes: </a:t>
            </a: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30%</a:t>
            </a:r>
            <a:endParaRPr lang="ko-KR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Mid-Term Test: 20% </a:t>
            </a:r>
            <a:endParaRPr lang="ko-KR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Test: 25% </a:t>
            </a:r>
            <a:endParaRPr lang="ko-KR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Participation: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15% </a:t>
            </a:r>
            <a:endParaRPr lang="ko-KR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Attendance: 10% </a:t>
            </a:r>
            <a:endParaRPr lang="ko-KR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Grade: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Pass = 70-100%    /    Fail = 0-69%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0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9. Extra Resources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 1.The English Café – (3F) open 2-11pm</a:t>
            </a:r>
          </a:p>
          <a:p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FOS classes. Look online – Jungwon Website</a:t>
            </a:r>
          </a:p>
          <a:p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Appointments with Professor Jennifer</a:t>
            </a:r>
          </a:p>
        </p:txBody>
      </p:sp>
    </p:spTree>
    <p:extLst>
      <p:ext uri="{BB962C8B-B14F-4D97-AF65-F5344CB8AC3E}">
        <p14:creationId xmlns:p14="http://schemas.microsoft.com/office/powerpoint/2010/main" val="35033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428" y="-99392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Preparation is vital!!	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96" y="1988840"/>
            <a:ext cx="7906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study and do homework</a:t>
            </a: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BEFORE class! </a:t>
            </a: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Otherwise class is useless!!!</a:t>
            </a:r>
            <a:endParaRPr lang="ko-KR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Ask for help…and…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Enjoy this class!</a:t>
            </a:r>
          </a:p>
          <a:p>
            <a:pPr algn="ctr"/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077" name="Picture 5" descr="C:\Documents and Settings\jwu\Local Settings\Temporary Internet Files\Content.IE5\8OCA76A0\MC9004462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78" y="4410341"/>
            <a:ext cx="1783080" cy="18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428" y="17140"/>
            <a:ext cx="7211144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Class Gems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3" t="19781" r="23139" b="67582"/>
          <a:stretch/>
        </p:blipFill>
        <p:spPr>
          <a:xfrm>
            <a:off x="467544" y="1418872"/>
            <a:ext cx="849085" cy="86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20723" r="41991" b="67638"/>
          <a:stretch/>
        </p:blipFill>
        <p:spPr>
          <a:xfrm>
            <a:off x="3450417" y="1406516"/>
            <a:ext cx="849085" cy="87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20471" r="60720" b="67301"/>
          <a:stretch/>
        </p:blipFill>
        <p:spPr>
          <a:xfrm>
            <a:off x="6444209" y="1366144"/>
            <a:ext cx="849085" cy="838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5901" r="80187" b="81814"/>
          <a:stretch/>
        </p:blipFill>
        <p:spPr>
          <a:xfrm>
            <a:off x="3708652" y="4725145"/>
            <a:ext cx="849085" cy="84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7" t="5752" r="4205" b="81775"/>
          <a:stretch/>
        </p:blipFill>
        <p:spPr>
          <a:xfrm>
            <a:off x="6603235" y="4797153"/>
            <a:ext cx="849085" cy="851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16628" y="1454124"/>
            <a:ext cx="151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1 (010)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M: 9 am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W: 10 am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048" y="1441239"/>
            <a:ext cx="149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 (008)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M: 4 pm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T: 5 pm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9585" y="1362205"/>
            <a:ext cx="153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4 (018)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M: 5 pm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T: 4 pm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7737" y="4797152"/>
            <a:ext cx="1670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1 (019)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T: 11 am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F: 1 pm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5126" y="4797152"/>
            <a:ext cx="164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1 (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015)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9 am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F: 10 am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20" y="479715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1 (022)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W: 11 am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F: 3 pm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37" y="2411596"/>
            <a:ext cx="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Coral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2467" y="2348880"/>
            <a:ext cx="13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Carnelian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9988" y="2339588"/>
            <a:ext cx="13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Citrine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8491" y="5733256"/>
            <a:ext cx="13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Amethyst</a:t>
            </a:r>
            <a:endParaRPr lang="ko-KR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2232" y="5733256"/>
            <a:ext cx="13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Onyx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63708" r="41991" b="24150"/>
          <a:stretch/>
        </p:blipFill>
        <p:spPr>
          <a:xfrm>
            <a:off x="462566" y="4706456"/>
            <a:ext cx="878184" cy="86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456846" y="5723964"/>
            <a:ext cx="13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Sapphire</a:t>
            </a:r>
            <a:endParaRPr lang="ko-KR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7" b="50593"/>
          <a:stretch/>
        </p:blipFill>
        <p:spPr>
          <a:xfrm>
            <a:off x="1858900" y="3131676"/>
            <a:ext cx="941642" cy="7920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6966">
            <a:off x="4856190" y="2985413"/>
            <a:ext cx="1165255" cy="10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85047" y="3923764"/>
            <a:ext cx="136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Peridot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18756" y="3923764"/>
            <a:ext cx="179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Aquamarine</a:t>
            </a:r>
            <a:endParaRPr lang="ko-KR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9781" y="3185100"/>
            <a:ext cx="153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4 (003)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T: 11 am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1 pm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09465" y="3185100"/>
            <a:ext cx="1530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Level 4 (011)</a:t>
            </a:r>
          </a:p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2 pm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3 pm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96264"/>
              </p:ext>
            </p:extLst>
          </p:nvPr>
        </p:nvGraphicFramePr>
        <p:xfrm>
          <a:off x="1820016" y="398776"/>
          <a:ext cx="5760640" cy="5846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2135"/>
                <a:gridCol w="911235"/>
                <a:gridCol w="878636"/>
                <a:gridCol w="878636"/>
                <a:gridCol w="943894"/>
                <a:gridCol w="936104"/>
              </a:tblGrid>
              <a:tr h="4285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Jennifer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Mon.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Tues.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Wed.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Thur.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Fri.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9 am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10 am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11 am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Lunch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1 pm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2 pm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3 pm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4 pm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88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itchFamily="82" charset="0"/>
                        </a:rPr>
                        <a:t>5 pm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3" t="19781" r="23139" b="67582"/>
          <a:stretch/>
        </p:blipFill>
        <p:spPr>
          <a:xfrm>
            <a:off x="3213667" y="888104"/>
            <a:ext cx="619856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3" t="19781" r="23139" b="67582"/>
          <a:stretch/>
        </p:blipFill>
        <p:spPr>
          <a:xfrm>
            <a:off x="4918339" y="1455017"/>
            <a:ext cx="661773" cy="514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20723" r="41991" b="69849"/>
          <a:stretch/>
        </p:blipFill>
        <p:spPr>
          <a:xfrm>
            <a:off x="3188168" y="5072502"/>
            <a:ext cx="591744" cy="51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20723" r="41991" b="69849"/>
          <a:stretch/>
        </p:blipFill>
        <p:spPr>
          <a:xfrm>
            <a:off x="4071881" y="5678072"/>
            <a:ext cx="556447" cy="466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20471" r="60720" b="67301"/>
          <a:stretch/>
        </p:blipFill>
        <p:spPr>
          <a:xfrm>
            <a:off x="3213666" y="5712932"/>
            <a:ext cx="530950" cy="52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20471" r="60720" b="67301"/>
          <a:stretch/>
        </p:blipFill>
        <p:spPr>
          <a:xfrm>
            <a:off x="4098896" y="5072504"/>
            <a:ext cx="556447" cy="51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7" b="50593"/>
          <a:stretch/>
        </p:blipFill>
        <p:spPr>
          <a:xfrm>
            <a:off x="4052264" y="2079492"/>
            <a:ext cx="662666" cy="55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7" b="50593"/>
          <a:stretch/>
        </p:blipFill>
        <p:spPr>
          <a:xfrm>
            <a:off x="5852464" y="3284984"/>
            <a:ext cx="662666" cy="5574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10122" r="20915" b="16414"/>
          <a:stretch/>
        </p:blipFill>
        <p:spPr bwMode="auto">
          <a:xfrm rot="5400000">
            <a:off x="4136348" y="3819762"/>
            <a:ext cx="481545" cy="5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1" t="10122" r="20915" b="16414"/>
          <a:stretch/>
        </p:blipFill>
        <p:spPr bwMode="auto">
          <a:xfrm rot="5400000">
            <a:off x="5943024" y="4443706"/>
            <a:ext cx="481545" cy="5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63708" r="41991" b="24150"/>
          <a:stretch/>
        </p:blipFill>
        <p:spPr>
          <a:xfrm>
            <a:off x="4988368" y="897838"/>
            <a:ext cx="504056" cy="494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63708" r="41991" b="24150"/>
          <a:stretch/>
        </p:blipFill>
        <p:spPr>
          <a:xfrm>
            <a:off x="6876256" y="1467861"/>
            <a:ext cx="504056" cy="520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5901" r="80187" b="83245"/>
          <a:stretch/>
        </p:blipFill>
        <p:spPr>
          <a:xfrm>
            <a:off x="4988368" y="2074263"/>
            <a:ext cx="559645" cy="490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7" t="5752" r="4205" b="81775"/>
          <a:stretch/>
        </p:blipFill>
        <p:spPr>
          <a:xfrm>
            <a:off x="4988253" y="3846827"/>
            <a:ext cx="504171" cy="50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7" t="5752" r="4205" b="81775"/>
          <a:stretch/>
        </p:blipFill>
        <p:spPr>
          <a:xfrm>
            <a:off x="6860577" y="4486887"/>
            <a:ext cx="504056" cy="505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3203848" y="908720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1007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5559" y="1480246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1007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3836" y="5086345"/>
            <a:ext cx="629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1004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0238" y="5695936"/>
            <a:ext cx="629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L4</a:t>
            </a:r>
          </a:p>
          <a:p>
            <a:pPr algn="ctr"/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703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5267" y="5085184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L4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703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3865453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L4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703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4534" y="4512215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L4</a:t>
            </a:r>
          </a:p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703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2283" y="2119934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L4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702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88789" y="3388930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L4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702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8339" y="944944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708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7768" y="1516722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708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0438" y="2132856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1007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5901" r="80187" b="83245"/>
          <a:stretch/>
        </p:blipFill>
        <p:spPr>
          <a:xfrm>
            <a:off x="6804988" y="3298399"/>
            <a:ext cx="559645" cy="490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33"/>
          <p:cNvSpPr txBox="1"/>
          <p:nvPr/>
        </p:nvSpPr>
        <p:spPr>
          <a:xfrm>
            <a:off x="6767058" y="3388930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1007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1" t="20723" r="41991" b="69849"/>
          <a:stretch/>
        </p:blipFill>
        <p:spPr>
          <a:xfrm>
            <a:off x="4052264" y="5698688"/>
            <a:ext cx="603079" cy="538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Box 35"/>
          <p:cNvSpPr txBox="1"/>
          <p:nvPr/>
        </p:nvSpPr>
        <p:spPr>
          <a:xfrm>
            <a:off x="4049656" y="5734417"/>
            <a:ext cx="629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1004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2040" y="3865453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4248" y="4509120"/>
            <a:ext cx="62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L1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1007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679011" y="3081298"/>
            <a:ext cx="619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Spring,  2017   ~ Jungwon University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7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Professor Jennifer’s Website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38438"/>
            <a:ext cx="6865574" cy="483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12032" y="98072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256" y="1124744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http://professorjennifer.weebly.com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22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-9939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628800"/>
            <a:ext cx="7056784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1772816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10% of your Grade!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Come to Class!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Be on Time.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Late 3 Times = 1 Class Absence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 or more Absences = 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FAIL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If late, tell the professor AFTER CLASS so      I can mark your attendance.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know you will be absent, tell the professor BEFORE class…or you cannot make up the work.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2. materials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664803"/>
            <a:ext cx="7526188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14314" y="2039485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</a:rPr>
              <a:t> 2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Textbooks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Book? = ABSENT</a:t>
            </a:r>
          </a:p>
          <a:p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Pencil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Eraser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Red Pen</a:t>
            </a:r>
          </a:p>
          <a:p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Notebook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2" name="Picture 4" descr="C:\Documents and Settings\jwu\Local Settings\Temporary Internet Files\Content.IE5\YDX19YZ4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47829">
            <a:off x="2513965" y="2565019"/>
            <a:ext cx="1833363" cy="1783985"/>
          </a:xfrm>
          <a:prstGeom prst="rect">
            <a:avLst/>
          </a:prstGeom>
          <a:noFill/>
        </p:spPr>
      </p:pic>
      <p:pic>
        <p:nvPicPr>
          <p:cNvPr id="2053" name="Picture 5" descr="C:\Documents and Settings\jwu\Local Settings\Temporary Internet Files\Content.IE5\TZ2TM507\MC9004325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007" y="3501009"/>
            <a:ext cx="1130310" cy="1130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1121133">
            <a:off x="3919207" y="17369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REGULAR PENS  PLEASE!</a:t>
            </a:r>
            <a:endParaRPr lang="ko-KR" alt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0244" name="Picture 4" descr="http://4vector.com/i/free-vector-red-glossy-pen-clip-art_113554_Red_Glossy_Pen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7660">
            <a:off x="1558517" y="4057071"/>
            <a:ext cx="1872208" cy="1943716"/>
          </a:xfrm>
          <a:prstGeom prst="rect">
            <a:avLst/>
          </a:prstGeom>
          <a:noFill/>
        </p:spPr>
      </p:pic>
      <p:pic>
        <p:nvPicPr>
          <p:cNvPr id="10246" name="Picture 6" descr="http://sr.photos2.fotosearch.com/bthumb/CSP/CSP869/k869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133" y="4546053"/>
            <a:ext cx="1214899" cy="14752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86" b="97209" l="200" r="100000">
                        <a14:foregroundMark x1="11800" y1="93023" x2="11800" y2="93023"/>
                        <a14:foregroundMark x1="11000" y1="93023" x2="11000" y2="93023"/>
                        <a14:foregroundMark x1="66600" y1="36744" x2="66600" y2="36744"/>
                        <a14:foregroundMark x1="10200" y1="94419" x2="10200" y2="94419"/>
                        <a14:foregroundMark x1="14000" y1="93488" x2="14000" y2="93488"/>
                        <a14:foregroundMark x1="16600" y1="93023" x2="16600" y2="93023"/>
                        <a14:foregroundMark x1="17600" y1="91628" x2="17600" y2="9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03" y="3131075"/>
            <a:ext cx="1625779" cy="6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1" y="3040219"/>
            <a:ext cx="1343514" cy="1929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86" y="4148809"/>
            <a:ext cx="132275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5432" y="-99392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3. Homework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772816"/>
            <a:ext cx="7560840" cy="439248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22048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Neat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Complete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Typed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Time</a:t>
            </a:r>
          </a:p>
          <a:p>
            <a:pPr>
              <a:buFont typeface="Wingdings" pitchFamily="2" charset="2"/>
              <a:buChar char="ü"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57652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Late Work</a:t>
            </a:r>
          </a:p>
          <a:p>
            <a:r>
              <a:rPr lang="en-US" altLang="ko-K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(without special permission)</a:t>
            </a:r>
            <a:endParaRPr lang="ko-KR" altLang="en-U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3314" name="Picture 2" descr="https://fbcdn-sphotos-h-a.akamaihd.net/hphotos-ak-prn1/v/37026_10151891119214664_1695966727_n.jpg?oh=e90bd607c5f457f90b653393c131e5ff&amp;oe=522F5BE1&amp;__gda__=1378885779_5a14262556ea1d00408315bb867536de"/>
          <p:cNvPicPr>
            <a:picLocks noChangeAspect="1" noChangeArrowheads="1"/>
          </p:cNvPicPr>
          <p:nvPr/>
        </p:nvPicPr>
        <p:blipFill>
          <a:blip r:embed="rId3" cstate="print"/>
          <a:srcRect b="52273"/>
          <a:stretch>
            <a:fillRect/>
          </a:stretch>
        </p:blipFill>
        <p:spPr bwMode="auto">
          <a:xfrm>
            <a:off x="4535996" y="2308280"/>
            <a:ext cx="3205612" cy="203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648275" y="1988840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X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1" y="2204864"/>
            <a:ext cx="3464081" cy="341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3424" y="-99392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</a:t>
            </a:r>
            <a:r>
              <a:rPr lang="en-US" altLang="ko-K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NOT TALK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when the professor is talking…Thank you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Please </a:t>
            </a:r>
            <a:r>
              <a:rPr lang="en-US" altLang="ko-K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DO NOT TALK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when classmates are presenting…Thank you 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65313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Let’s respect each other! </a:t>
            </a:r>
            <a:r>
              <a:rPr lang="en-US" altLang="ko-KR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  <a:endParaRPr lang="ko-KR" altLang="en-US" sz="3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-99392"/>
            <a:ext cx="7848872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80064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SWEAR WORDS = BAD Impression of you.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NOT professional.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NOT appropriate.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NOT to be used 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in this classroom, because they are </a:t>
            </a:r>
            <a:r>
              <a:rPr lang="en-US" altLang="ko-K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NOT respectful.</a:t>
            </a:r>
          </a:p>
          <a:p>
            <a:pPr marL="514350" indent="-514350">
              <a:buAutoNum type="arabicPeriod"/>
            </a:pPr>
            <a:endParaRPr lang="ko-KR" alt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02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-99392"/>
            <a:ext cx="7848872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20486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If you choose to use vulgar language in this class: 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1. You will be asked to leave.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2. You will get 0% for Participation.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3. You and the Professor will have a meeting.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95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-9939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5. Cell phones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9707" y="2006387"/>
            <a:ext cx="7489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  <a:cs typeface="Times New Roman" pitchFamily="18" charset="0"/>
              </a:rPr>
              <a:t>Turn them off or set them to silent.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2172" y="4581128"/>
            <a:ext cx="102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476" y="4595377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780" y="465313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</a:rPr>
              <a:t>O</a:t>
            </a:r>
            <a:endParaRPr lang="en-US" sz="96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2696546"/>
            <a:ext cx="1951886" cy="3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8" y="2696546"/>
            <a:ext cx="1949128" cy="346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29" y="2696545"/>
            <a:ext cx="1941121" cy="3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091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757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</a:t>
            </a:r>
            <a:endParaRPr lang="en-US" sz="250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 rot="3375333">
            <a:off x="1499277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5333">
            <a:off x="4303916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375333">
            <a:off x="7069368" y="2667758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6122</TotalTime>
  <Words>664</Words>
  <Application>Microsoft Office PowerPoint</Application>
  <PresentationFormat>On-screen Show (4:3)</PresentationFormat>
  <Paragraphs>184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JUNGWON UNIVERSITY English Conversation 2 (Level 4) spring/2017</vt:lpstr>
      <vt:lpstr>Professor Jennifer’s Website</vt:lpstr>
      <vt:lpstr>1. Attendance</vt:lpstr>
      <vt:lpstr>2. materials</vt:lpstr>
      <vt:lpstr>3. Homework</vt:lpstr>
      <vt:lpstr>4. respect</vt:lpstr>
      <vt:lpstr>4. respect: Language</vt:lpstr>
      <vt:lpstr>4. respect: Language</vt:lpstr>
      <vt:lpstr>5. Cell phones</vt:lpstr>
      <vt:lpstr>6. School  Clothing Policy</vt:lpstr>
      <vt:lpstr>7. Participation</vt:lpstr>
      <vt:lpstr>8. Grading</vt:lpstr>
      <vt:lpstr>9. Extra Resources</vt:lpstr>
      <vt:lpstr>Preparation is vital!! </vt:lpstr>
      <vt:lpstr>Class Gems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JUNGWON UNIVERSITY English Communication (Level 1) Fall - 2013</dc:title>
  <dc:creator>jwu</dc:creator>
  <cp:lastModifiedBy>User</cp:lastModifiedBy>
  <cp:revision>86</cp:revision>
  <dcterms:created xsi:type="dcterms:W3CDTF">2013-09-08T13:33:01Z</dcterms:created>
  <dcterms:modified xsi:type="dcterms:W3CDTF">2017-03-13T02:19:22Z</dcterms:modified>
</cp:coreProperties>
</file>