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CA653D-4456-411A-B12B-660E57EDCF12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8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5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7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6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9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1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9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5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36AE230-EFC0-40AA-B765-AD2310E3AE11}" type="datetimeFigureOut">
              <a:rPr lang="en-US" smtClean="0">
                <a:solidFill>
                  <a:srgbClr val="564B3C"/>
                </a:solidFill>
              </a:rPr>
              <a:pPr/>
              <a:t>11/4/2016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CA653D-4456-411A-B12B-660E57EDCF1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Unit 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Level 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1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9.</a:t>
            </a:r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Write the vocabulary word </a:t>
            </a:r>
            <a:endParaRPr lang="en-US" dirty="0"/>
          </a:p>
        </p:txBody>
      </p:sp>
      <p:pic>
        <p:nvPicPr>
          <p:cNvPr id="9218" name="Picture 2" descr="http://viiliculture.files.wordpress.com/2011/09/105020main_thunderstorm_night_l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b="58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10.</a:t>
            </a:r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Write the vocabulary word </a:t>
            </a:r>
            <a:endParaRPr lang="en-US" dirty="0"/>
          </a:p>
        </p:txBody>
      </p:sp>
      <p:pic>
        <p:nvPicPr>
          <p:cNvPr id="11266" name="Picture 2" descr="http://th09.deviantart.net/fs29/PRE/f/2008/168/f/7/Monsoon_Clouds_by_ash20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" b="54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1066800"/>
            <a:ext cx="510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Unit 10: Vocabulary</a:t>
            </a:r>
          </a:p>
          <a:p>
            <a:r>
              <a:rPr lang="en-US" dirty="0"/>
              <a:t>Name: ________________________</a:t>
            </a:r>
          </a:p>
          <a:p>
            <a:r>
              <a:rPr lang="en-US" dirty="0"/>
              <a:t>1. _____________________________</a:t>
            </a:r>
          </a:p>
          <a:p>
            <a:r>
              <a:rPr lang="en-US" dirty="0"/>
              <a:t>2. _____________________________</a:t>
            </a:r>
          </a:p>
          <a:p>
            <a:r>
              <a:rPr lang="en-US" dirty="0"/>
              <a:t>3. _____________________________</a:t>
            </a:r>
          </a:p>
          <a:p>
            <a:r>
              <a:rPr lang="en-US" dirty="0"/>
              <a:t>4. _____________________________</a:t>
            </a:r>
          </a:p>
          <a:p>
            <a:r>
              <a:rPr lang="en-US" dirty="0"/>
              <a:t>5. _____________________________</a:t>
            </a:r>
          </a:p>
          <a:p>
            <a:r>
              <a:rPr lang="en-US" dirty="0"/>
              <a:t>6. _____________________________</a:t>
            </a:r>
          </a:p>
          <a:p>
            <a:r>
              <a:rPr lang="en-US" dirty="0"/>
              <a:t>7. _____________________________</a:t>
            </a:r>
          </a:p>
          <a:p>
            <a:r>
              <a:rPr lang="en-US" dirty="0"/>
              <a:t>8. _____________________________</a:t>
            </a:r>
          </a:p>
          <a:p>
            <a:r>
              <a:rPr lang="en-US" dirty="0"/>
              <a:t>9. _____________________________</a:t>
            </a:r>
          </a:p>
          <a:p>
            <a:r>
              <a:rPr lang="en-US" dirty="0"/>
              <a:t>10. 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9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(SIMILAR TO TYPHOON)        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Write the vocabulary word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upload.wikimedia.org/wikipedia/commons/8/8b/Hurricane_Fran_sept_199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b="151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EARTHQUAKE           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Write the vocabulary word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legoengineering.com/wp-content/uploads/2013/06/earthquak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" b="66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FLOODING          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Write the vocabulary word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un.org/News/dh/photos/large/2011/September/30-09-2011flood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6" b="82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DUST STORM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Write the vocabulary word </a:t>
            </a:r>
            <a:endParaRPr lang="en-US" b="1" dirty="0"/>
          </a:p>
        </p:txBody>
      </p:sp>
      <p:pic>
        <p:nvPicPr>
          <p:cNvPr id="6148" name="Picture 4" descr="http://bitethedust.com.au/bitingthedust/wp-content/uploads/2009/03/dust-storm-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28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5.TORNADO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Write the vocabulary word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tornado-facts.com/wp-content/uploads/2009/07/0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t="16719" r="-871" b="-26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AVALANCHE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Write the vocabulary word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images.nationalgeographic.com/wpf/media-live/photos/000/003/cache/mt-rainier-avalanche_301_600x4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28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           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Write the vocabulary word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allpapr.biz/wp-content/uploads/Volcanic-Eruption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19589" r="436" b="554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        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Write the vocabulary word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upload.wikimedia.org/wikipedia/commons/8/8b/Hurricane_Fran_sept_199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b="151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Write the vocabulary word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4" name="Picture 6" descr="http://upload.wikimedia.org/wikipedia/commons/2/2d/2004-tsunam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15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9.THUNDER AND LIGHTNING STORM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Write the vocabulary word </a:t>
            </a:r>
            <a:endParaRPr lang="en-US" dirty="0"/>
          </a:p>
        </p:txBody>
      </p:sp>
      <p:pic>
        <p:nvPicPr>
          <p:cNvPr id="9218" name="Picture 2" descr="http://viiliculture.files.wordpress.com/2011/09/105020main_thunderstorm_night_l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b="58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CLOUDS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Write the vocabulary word </a:t>
            </a:r>
            <a:endParaRPr lang="en-US" dirty="0"/>
          </a:p>
        </p:txBody>
      </p:sp>
      <p:pic>
        <p:nvPicPr>
          <p:cNvPr id="11266" name="Picture 2" descr="http://th09.deviantart.net/fs29/PRE/f/2008/168/f/7/Monsoon_Clouds_by_ash20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" b="54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        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Write the vocabulary word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legoengineering.com/wp-content/uploads/2013/06/earthquak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" b="66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3.           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Write the vocabulary word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un.org/News/dh/photos/large/2011/September/30-09-2011flood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6" b="82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4.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Write the vocabulary word </a:t>
            </a:r>
            <a:endParaRPr lang="en-US" b="1" dirty="0"/>
          </a:p>
        </p:txBody>
      </p:sp>
      <p:pic>
        <p:nvPicPr>
          <p:cNvPr id="6148" name="Picture 4" descr="http://bitethedust.com.au/bitingthedust/wp-content/uploads/2009/03/dust-storm-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28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5.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Write the vocabulary word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tornado-facts.com/wp-content/uploads/2009/07/0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t="16719" r="-871" b="-26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6.</a:t>
            </a:r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Write the vocabulary word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images.nationalgeographic.com/wpf/media-live/photos/000/003/cache/mt-rainier-avalanche_301_600x4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28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7.</a:t>
            </a:r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Write the vocabulary word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allpapr.biz/wp-content/uploads/Volcanic-Eruption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19589" r="436" b="554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8.</a:t>
            </a:r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Write the vocabulary word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4" name="Picture 6" descr="http://upload.wikimedia.org/wikipedia/commons/2/2d/2004-tsunam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15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176</Words>
  <Application>Microsoft Office PowerPoint</Application>
  <PresentationFormat>On-screen Show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Apothecary</vt:lpstr>
      <vt:lpstr>Level 4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PowerPoint Presentation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  <vt:lpstr>Write the vocabulary word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4 </dc:title>
  <dc:creator>User</dc:creator>
  <cp:lastModifiedBy>User</cp:lastModifiedBy>
  <cp:revision>2</cp:revision>
  <dcterms:created xsi:type="dcterms:W3CDTF">2014-11-03T07:53:29Z</dcterms:created>
  <dcterms:modified xsi:type="dcterms:W3CDTF">2016-11-04T05:07:53Z</dcterms:modified>
</cp:coreProperties>
</file>