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89" r:id="rId3"/>
    <p:sldId id="259" r:id="rId4"/>
    <p:sldId id="273" r:id="rId5"/>
    <p:sldId id="258" r:id="rId6"/>
    <p:sldId id="264" r:id="rId7"/>
    <p:sldId id="272" r:id="rId8"/>
    <p:sldId id="275" r:id="rId9"/>
    <p:sldId id="274" r:id="rId10"/>
    <p:sldId id="276" r:id="rId11"/>
    <p:sldId id="277" r:id="rId12"/>
    <p:sldId id="278" r:id="rId13"/>
    <p:sldId id="279" r:id="rId14"/>
    <p:sldId id="284" r:id="rId15"/>
    <p:sldId id="285" r:id="rId16"/>
    <p:sldId id="286" r:id="rId17"/>
    <p:sldId id="288" r:id="rId18"/>
    <p:sldId id="280" r:id="rId19"/>
    <p:sldId id="281" r:id="rId20"/>
    <p:sldId id="282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D13F"/>
    <a:srgbClr val="FFFF99"/>
    <a:srgbClr val="FF66CC"/>
    <a:srgbClr val="F5A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99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5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6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2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9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9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0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7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6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B54D-AF0B-41C4-A0F5-05E2B2EC73D0}" type="datetimeFigureOut">
              <a:rPr lang="en-US" smtClean="0">
                <a:solidFill>
                  <a:srgbClr val="242852"/>
                </a:solidFill>
              </a:rPr>
              <a:pPr/>
              <a:t>5/23/2017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2AC5-A15D-4780-9FA7-9B2648E8E3CC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35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3069" y="1219200"/>
            <a:ext cx="678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Level 4 : </a:t>
            </a:r>
            <a:r>
              <a:rPr lang="en-US" sz="3600" b="1" cap="all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Unit 11</a:t>
            </a:r>
            <a:endParaRPr lang="en-US" sz="3600" b="1" cap="all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3136782"/>
            <a:ext cx="515793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42435" y="2031905"/>
            <a:ext cx="4883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rushScript BT" pitchFamily="2" charset="0"/>
              </a:rPr>
              <a:t>Grammar:</a:t>
            </a:r>
            <a:r>
              <a:rPr lang="en-US" sz="54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Used </a:t>
            </a:r>
            <a:r>
              <a:rPr lang="en-US" sz="40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to</a:t>
            </a:r>
            <a:endParaRPr lang="en-US" sz="40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BrushScript B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6643" y="3557539"/>
            <a:ext cx="579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Affirmative statements</a:t>
            </a:r>
            <a:endParaRPr lang="en-US" sz="24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6643" y="4058960"/>
            <a:ext cx="579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Negative </a:t>
            </a:r>
            <a:r>
              <a:rPr lang="en-US" sz="28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statements</a:t>
            </a:r>
            <a:endParaRPr lang="en-US" sz="24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6643" y="4582180"/>
            <a:ext cx="5791200" cy="52322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Questions &amp; </a:t>
            </a:r>
            <a:r>
              <a:rPr lang="en-US" sz="2800" b="1" dirty="0" err="1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WH~Questions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8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used to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the </a:t>
            </a:r>
            <a:r>
              <a:rPr lang="en-US" sz="20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statements.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4900" y="32766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 to </a:t>
            </a:r>
            <a:r>
              <a:rPr lang="en-US" sz="40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rock music.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2550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used to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the </a:t>
            </a:r>
            <a:r>
              <a:rPr lang="en-US" sz="20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statements.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4900" y="2971800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 to </a:t>
            </a:r>
            <a:r>
              <a:rPr lang="en-US" sz="40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speak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English.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6466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used to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the </a:t>
            </a:r>
            <a:r>
              <a:rPr lang="en-US" sz="20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statements.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2971800"/>
            <a:ext cx="495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 to </a:t>
            </a:r>
            <a:r>
              <a:rPr lang="en-US" sz="40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piano.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414216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828800"/>
            <a:ext cx="65532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pronoun +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questions.</a:t>
            </a:r>
          </a:p>
          <a:p>
            <a:pPr lvl="0" algn="ctr"/>
            <a:endParaRPr lang="en-US" sz="32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32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32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 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ctr"/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371600" y="35814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65883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 &amp; </a:t>
            </a:r>
            <a:r>
              <a:rPr lang="en-US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323004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19200" y="2133600"/>
            <a:ext cx="6705600" cy="2819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95600" y="2743200"/>
            <a:ext cx="487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	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hey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2667000"/>
            <a:ext cx="67056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19200" y="4781485"/>
            <a:ext cx="67056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2236857"/>
            <a:ext cx="6781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Did </a:t>
            </a:r>
            <a:r>
              <a:rPr lang="en-US" sz="17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Pronoun       </a:t>
            </a:r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</a:t>
            </a:r>
            <a:r>
              <a:rPr lang="en-US" sz="1700" b="1" dirty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n-US" sz="17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endParaRPr lang="en-US" sz="1700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6705600" cy="707886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0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pronoun +  </a:t>
            </a:r>
            <a:r>
              <a:rPr lang="en-US" sz="20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</a:t>
            </a:r>
            <a:r>
              <a:rPr lang="en-US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endParaRPr lang="en-US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20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</a:t>
            </a:r>
            <a:r>
              <a:rPr lang="en-US" sz="20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 of a verb</a:t>
            </a:r>
            <a:r>
              <a:rPr lang="en-US" sz="2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questions.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4290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Did</a:t>
            </a:r>
            <a:endParaRPr lang="en-US" dirty="0">
              <a:solidFill>
                <a:srgbClr val="F5AA2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429000"/>
            <a:ext cx="782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to</a:t>
            </a:r>
            <a:endParaRPr lang="en-US" dirty="0">
              <a:solidFill>
                <a:srgbClr val="F5AA2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soccer?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25890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97" y="3276600"/>
            <a:ext cx="6553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like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science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954107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pronoun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questions.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5588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97" y="3276600"/>
            <a:ext cx="6553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draw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65883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1066800"/>
            <a:ext cx="6629400" cy="954107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pronoun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questions.</a:t>
            </a:r>
          </a:p>
        </p:txBody>
      </p:sp>
    </p:spTree>
    <p:extLst>
      <p:ext uri="{BB962C8B-B14F-4D97-AF65-F5344CB8AC3E}">
        <p14:creationId xmlns:p14="http://schemas.microsoft.com/office/powerpoint/2010/main" val="18550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97" y="3276600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win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computer games?</a:t>
            </a: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1066800"/>
            <a:ext cx="6629400" cy="954107"/>
          </a:xfrm>
          <a:prstGeom prst="rect">
            <a:avLst/>
          </a:prstGeom>
          <a:solidFill>
            <a:srgbClr val="FFFF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pronoun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questions.</a:t>
            </a:r>
          </a:p>
        </p:txBody>
      </p:sp>
    </p:spTree>
    <p:extLst>
      <p:ext uri="{BB962C8B-B14F-4D97-AF65-F5344CB8AC3E}">
        <p14:creationId xmlns:p14="http://schemas.microsoft.com/office/powerpoint/2010/main" val="393220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19200" y="2133600"/>
            <a:ext cx="6705600" cy="2819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81400" y="2743200"/>
            <a:ext cx="472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	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hey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2667000"/>
            <a:ext cx="67056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19200" y="4781485"/>
            <a:ext cx="67056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95400" y="2236857"/>
            <a:ext cx="6781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         </a:t>
            </a:r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17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Pronoun       </a:t>
            </a:r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</a:t>
            </a:r>
            <a:r>
              <a:rPr lang="en-US" sz="1700" b="1" dirty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en-US" sz="1700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</a:t>
            </a:r>
            <a:r>
              <a:rPr lang="en-US" sz="17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endParaRPr lang="en-US" sz="1700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6705600" cy="954107"/>
          </a:xfrm>
          <a:prstGeom prst="rect">
            <a:avLst/>
          </a:prstGeom>
          <a:solidFill>
            <a:srgbClr val="FFD13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342900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did</a:t>
            </a:r>
            <a:endParaRPr lang="en-US" dirty="0">
              <a:solidFill>
                <a:srgbClr val="F5AA2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0960" y="2895600"/>
            <a:ext cx="88998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3429000"/>
            <a:ext cx="782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5AA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to</a:t>
            </a:r>
            <a:endParaRPr lang="en-US" dirty="0">
              <a:solidFill>
                <a:srgbClr val="F5AA2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342900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?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310138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840" y="3065383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school?</a:t>
            </a:r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65883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WhQuestions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1066800"/>
            <a:ext cx="6705600" cy="954107"/>
          </a:xfrm>
          <a:prstGeom prst="rect">
            <a:avLst/>
          </a:prstGeom>
          <a:solidFill>
            <a:srgbClr val="FFD13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72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>
              <a:alpha val="54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93069" y="1219200"/>
            <a:ext cx="6781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Level 4 : </a:t>
            </a:r>
            <a:r>
              <a:rPr lang="en-US" sz="3600" b="1" cap="all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Unit 11</a:t>
            </a:r>
            <a:endParaRPr lang="en-US" sz="3600" b="1" cap="all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3136782"/>
            <a:ext cx="515793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42435" y="2031905"/>
            <a:ext cx="4883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rushScript BT" pitchFamily="2" charset="0"/>
              </a:rPr>
              <a:t>Grammar:</a:t>
            </a:r>
            <a:r>
              <a:rPr lang="en-US" sz="54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Used </a:t>
            </a:r>
            <a:r>
              <a:rPr lang="en-US" sz="40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to</a:t>
            </a:r>
            <a:endParaRPr lang="en-US" sz="40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BrushScript BT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6643" y="3557539"/>
            <a:ext cx="5791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Affirmative statements</a:t>
            </a:r>
            <a:endParaRPr lang="en-US" sz="24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6643" y="4058960"/>
            <a:ext cx="57912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Negative </a:t>
            </a:r>
            <a:r>
              <a:rPr lang="en-US" sz="2800" b="1" dirty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statements</a:t>
            </a:r>
            <a:endParaRPr lang="en-US" sz="24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643" y="4582180"/>
            <a:ext cx="5791200" cy="52322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Questions &amp; </a:t>
            </a:r>
            <a:r>
              <a:rPr lang="en-US" sz="2800" b="1" dirty="0" err="1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WH~Questions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6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840" y="3065383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when you were a child?</a:t>
            </a:r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1066800"/>
            <a:ext cx="6705600" cy="954107"/>
          </a:xfrm>
          <a:prstGeom prst="rect">
            <a:avLst/>
          </a:prstGeom>
          <a:solidFill>
            <a:srgbClr val="FFD13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78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840" y="3065383"/>
            <a:ext cx="6553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you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when you were a child?</a:t>
            </a:r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1066800"/>
            <a:ext cx="6705600" cy="954107"/>
          </a:xfrm>
          <a:prstGeom prst="rect">
            <a:avLst/>
          </a:prstGeom>
          <a:solidFill>
            <a:srgbClr val="FFD13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 </a:t>
            </a:r>
            <a:r>
              <a:rPr lang="en-US" sz="2800" b="1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 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to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 </a:t>
            </a:r>
            <a:r>
              <a:rPr lang="en-US" sz="28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wh~questions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37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710" y="990600"/>
            <a:ext cx="6794617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endParaRPr lang="en-US" b="1" dirty="0" smtClean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n w="9000" cmpd="sng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Used to:  Affirmative Statements</a:t>
            </a:r>
          </a:p>
          <a:p>
            <a:pPr algn="ctr"/>
            <a:endParaRPr lang="en-US" sz="2000" b="1" dirty="0">
              <a:ln w="9000" cmpd="sng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2513" y="2590800"/>
            <a:ext cx="723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the </a:t>
            </a:r>
            <a:r>
              <a:rPr lang="en-US" sz="3200" b="1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past habits or situations that are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now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362227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2133600"/>
            <a:ext cx="6705600" cy="2819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2667000"/>
            <a:ext cx="67056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781485"/>
            <a:ext cx="67056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52600" y="2743200"/>
            <a:ext cx="6553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She	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used to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in   Australia.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066800"/>
            <a:ext cx="6705600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Affirmative Statements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21468"/>
            <a:ext cx="648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	      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</a:t>
            </a: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form of a verb</a:t>
            </a:r>
            <a:endParaRPr lang="en-US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15136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5400" y="2819400"/>
            <a:ext cx="66294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81100" y="28194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 </a:t>
            </a:r>
            <a:r>
              <a:rPr lang="en-US" sz="3600" b="1" dirty="0">
                <a:solidFill>
                  <a:srgbClr val="20C8F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 </a:t>
            </a:r>
            <a:r>
              <a:rPr lang="en-US" sz="36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play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soccer, </a:t>
            </a:r>
          </a:p>
          <a:p>
            <a:pPr lvl="0" algn="ctr"/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they don’t anymore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4572000"/>
            <a:ext cx="66294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5400" y="1066800"/>
            <a:ext cx="662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the </a:t>
            </a:r>
            <a:r>
              <a:rPr lang="en-US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past habits or situations that are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now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27311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66520" y="3048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43000" y="3352800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 </a:t>
            </a:r>
            <a:r>
              <a:rPr lang="en-US" sz="36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take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bus to school, </a:t>
            </a: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now I drive.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66520" y="47244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95400" y="1066800"/>
            <a:ext cx="662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the </a:t>
            </a:r>
            <a:r>
              <a:rPr lang="en-US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past habits or situations that are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now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11869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7432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That building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 </a:t>
            </a:r>
            <a:r>
              <a:rPr lang="en-US" sz="40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school,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but 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it’s a store now</a:t>
            </a:r>
            <a:r>
              <a:rPr 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7432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95400" y="47244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 to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 the </a:t>
            </a:r>
            <a:r>
              <a:rPr lang="en-US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 past habits or situations that are </a:t>
            </a:r>
            <a:r>
              <a:rPr lang="en-US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now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146734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840" y="2801541"/>
            <a:ext cx="6553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use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 to 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the </a:t>
            </a:r>
            <a:r>
              <a:rPr lang="en-US" sz="3200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 form of a verb</a:t>
            </a:r>
            <a:r>
              <a:rPr 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negative statements.</a:t>
            </a:r>
            <a:endParaRPr lang="en-US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95400" y="2667000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330960" y="4559082"/>
            <a:ext cx="6482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95400" y="1066800"/>
            <a:ext cx="6629400" cy="658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Statements</a:t>
            </a:r>
            <a:endParaRPr lang="en-US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341967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2133600"/>
            <a:ext cx="67056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2667000"/>
            <a:ext cx="670560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781485"/>
            <a:ext cx="670560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2" name="Rectangle 1"/>
          <p:cNvSpPr/>
          <p:nvPr/>
        </p:nvSpPr>
        <p:spPr>
          <a:xfrm>
            <a:off x="1676400" y="2743200"/>
            <a:ext cx="6553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She	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didn’t use to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	in   Australia. 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They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066800"/>
            <a:ext cx="6629400" cy="658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Statements</a:t>
            </a:r>
            <a:endParaRPr lang="en-US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21468"/>
            <a:ext cx="648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	       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 use to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form of a verb</a:t>
            </a:r>
            <a:endParaRPr lang="en-US" b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91200"/>
            <a:ext cx="5638800" cy="36933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200" b="1" dirty="0">
                <a:ln w="9000" cmpd="sng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BernhardFashion BT" pitchFamily="2" charset="0"/>
                <a:cs typeface="Arial" pitchFamily="34" charset="0"/>
              </a:rPr>
              <a:t>Used to: statements &amp; questions   </a:t>
            </a:r>
          </a:p>
        </p:txBody>
      </p:sp>
    </p:spTree>
    <p:extLst>
      <p:ext uri="{BB962C8B-B14F-4D97-AF65-F5344CB8AC3E}">
        <p14:creationId xmlns:p14="http://schemas.microsoft.com/office/powerpoint/2010/main" val="33778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647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2014-04-01T21:27:44Z</dcterms:created>
  <dcterms:modified xsi:type="dcterms:W3CDTF">2017-05-23T01:42:16Z</dcterms:modified>
</cp:coreProperties>
</file>