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3" r:id="rId12"/>
    <p:sldId id="270" r:id="rId13"/>
    <p:sldId id="264" r:id="rId14"/>
    <p:sldId id="271" r:id="rId15"/>
    <p:sldId id="267" r:id="rId16"/>
    <p:sldId id="266" r:id="rId17"/>
    <p:sldId id="265" r:id="rId18"/>
    <p:sldId id="268" r:id="rId19"/>
    <p:sldId id="26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435"/>
    <a:srgbClr val="004C22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562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09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EFEB-AA23-4D50-BB3A-6E2CE011D6D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DEC4-3AC8-4E8E-8F19-78B89D52F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82E3E9-160E-498B-BF0C-46F77CA4B63A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49289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Smart Choice </a:t>
            </a:r>
            <a:br>
              <a:rPr lang="en-US" altLang="ko-KR" sz="4400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altLang="ko-KR" sz="4400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Level 4</a:t>
            </a:r>
            <a:endParaRPr lang="ko-KR" altLang="en-US" sz="4400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Vocabulary</a:t>
            </a:r>
            <a:endParaRPr lang="ko-KR" altLang="en-US" sz="3600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54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9.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sp>
        <p:nvSpPr>
          <p:cNvPr id="2" name="AutoShape 5" descr="data:image/jpeg;base64,/9j/4AAQSkZJRgABAQAAAQABAAD/2wCEAAkGBxITEhUUEhQVFhUVGRwYFxcYFxgeFxgbGh4ZGhgeHRgYHigiGBwlHBcaIjEhJSorLi4uGyAzODMsNyguLisBCgoKDg0OGxAQGywkHyQsLCwsLCwsMCwsLCwsLCwsLCwsLCwsLCwsLCwsLCwsLCwsLCwsLCwsLCwsLCwsLCwsLP/AABEIAKcBLQMBEQACEQEDEQH/xAAcAAABBQEBAQAAAAAAAAAAAAAAAgMEBQYBBwj/xABKEAABAwIDBAUHCQYGAQMFAAABAgMRACEEEjEFE0FRBiJhcZEUMlJigaGxBxUWI0LB0dLhM1OSk6LwFyRDY3KygnPC8SU0g7PD/8QAGwEBAAMBAQEBAAAAAAAAAAAAAAECAwQFBgf/xAA8EQACAQIDBAcHAgYBBQEAAAAAAQIDEQQSIRMxQVEFFWFxkaHRFCJSgbHB8DLhBiNCU3KSQzM0grLxYv/aAAwDAQACEQMRAD8A9d3qs2ojlF6AN6rNqI5RegIjG93ylKWcl4EjKZjL1csggTfNeeNsoE4nzspTOU5c3mzAiQL6zQEcl/MBLEayAfYIM0AZn+qJYMkyYNhwEQJg2nuoAc3/AAUxraQq4gi9rXg27RNAOoLlpLJvexEiVdlrZR460A7gSQgb4tlfEpFtBzHOTQEjO36vhQBnb9XwoAzt+r4UAZ2/V8KAM7fq+FAGdv1fCgDO36vhQBnb9XwoAzt+r4UAZ2/V8KAM7fq+FAGdv1fCgDO36vhQBnb9XwoAzt+r4UAZ2/V8KAM7fq+FAGdv1fCgDO36vhQBnb9XwoAzt+r4UAZ2/V8KAM7fq+FAGdv1fCgDO36vhQEd8jMMsR7IF7zOtjp2UBmOkOKfDw3ZeCUJBhCHSFRPFAibpsZMJNr2t7LtUnny/neWjjI0bxdPN2/iZd4px1WQtqCbgqBE24jTWqvfoUQvFOLMZFAazPsihJbbsch4UAbsch4UAbsch4UAbsch4UAzisqUlRAMAnQcBNCG7K5VbK2pvwVIw6wkWleQSb2F5nvFp5yBWnNTb5czKnVz6pMl71X7k+78K1yx5ml3yKjavShnDryOtKBgH7EX7yOVddDATrRzQa8zlrYyFKWWSfkSdjbfYfbK8u7AUUfWBImAkyL6dcDvNY4nDSw8lGTT0voa0K8a0c0U+WpPTjGDEKRfTS8xHxA7yBXObisPiGV+YpCtfNg6GDpyNAPFsch4CgIjm0MOklJWgEWIj9K45Y/DRk4ymk0dEcJWkrqLsdaxjZClwkNptnMAE6GOybTxNaUMQqzbh+lceb427FzKVaTp2Ut/Ll3nF7Rww1caHtTyn4X7proMhacawZhbZjWCDxA4dpA9tAcGNYjNnbgRJtFwSL9wJ7qABjWCJztxzkR4+0eI5igFt4hpRypUhRvYQdDB07bUBU7W6UYXDrUh0LlGXMQ3KBnEplWgkVz1MVTpyyyep34fo2vXipQtre2uum/QrT8ouzhYlc/+kaj2ulzOxfw9jmrpLxRoWNqYZSELzoAWlKhmgGFgFNjx6wt210Raaujx6tOVObhLem0+9Dgx2HJgLbJmIBBM9wqShxe0MOIlbYmI0+1dPsI40A2drYX941w4jiJHda9ATEZFJCk5SCJBAEEUBC27jk4dorCAtaiENN2BccVZKZiw4k8ACeFAGAxud51lxtKHG4UALhbah1VgkD7QUkjgR20BIdxTKTlUpAPIxOsad5igEox2HIJC2yAJsRoTlHvt30AKxrAMFbc24j7V0+I050BK3aeQ8BQBu08h4CgHUNiBYeFAd3Y5DwoA3Y5DwoA3Y5DwoA3Y5DwoBVAFAFAFAQ9rKhpf/FXwNTFJtJlZfpZQYjHYYdVGKSlMCAh9sZbZYTLoHrXBuTM6DT2eotFF+DKKrTStmXiM+XMa+WqknMYxDNuOVILsAcIM8O2Wwq/C/Bk7an8S8TJdN0pdxCFNPJXkQgZgsGSmZkgm54173R3uUMs7rU8bHe9WzR10L7og2pxjqhK8rpzWTE5WyPP+xa+XrSBFcHSOXa68vuzswObZ6c/si0Ts/EaBpsTEEhqRZWecsiSspKSAbJk314f5Z1/zBZwmMbncpazXzHK2lKupAKY6wMpTObiEgdWYlbLiHtOBb7M32U77zsxjzbpgcE2F5GpMATWc8t/dNIZre8RsWkvObpxASm6s2pUARZJjqm4mvGrxliauwqwSWrvvbStu0036+R6FJqjT2sJXe626z7efYJ2bhiGVtEZsiymCBChZXG1wav0dTnSoypcYya71v+jIxc41KqnwaXoKY2eqFEpQknJEJRICYBvEWTYa6V2RVWzuzGTpXVkNjALSJQ22FyL5WxYAcR9nMlJH2uqO8Ve2tpv+X59yy2ObXd8/y/kKbwCspSW0EEA6IsQAIy6E5SQDpblFStrbUq9lfQbGy1X6rY1gZEchE2iSrX/iOQqEq3MlujyLZrCto8xCU8LAD+9BXSc55L8o2zMWvHOKaYfWgpbulpakEhI5CDFeXiqUpVLpH2vQmIwsMGo1ZxUrve0nqZRXR7Gm5wuJk/7Lv5a59jU+F+B7i6QwaVlVj/sj1rZey3tyzLCDDDYhaG8wUGUpE5usCFkyDwEX0r1qakopdi+h+f4t0J15yvvlJ/LM/tuLU7McABQloKSVkEIQNLNcOOpiNYtWnvHKnSvquX7jaNnOqKittsjKcgUhsqkZd3myiNBBgxa0a1HvEvY6W+f3sJc2a5+6aVEiShqNFBJTxABPWm/oyKe8P5P5f87vMv0thIhIAAEADQCrnOeddNWFN4uN6pCHkoWklUlK1OoZdyFRlv6tyTli3ZQFJsVC3XGWhiFKLq2wrr/WBCgtx4JcBzpEMI0PHtuB6LjcA8XSQ22UyClUJKxCQBOc3hUmdb+07R2WXXecs9vn0tYEYB4t9ZtoKuMoSjLkIKwLjg5lHCcs8bS9lfTd+f8A0R9oy62v+3rp5iXsA6IyMtzY3DYiFKjNH2gnIBlsJV2CiVLiJOvb3V9PPy3DmbHxo3PCCLxYyDz1F++Kn+TfiUvirbkSGRiSeta4unJlIkZtetpMeyqvZ20NI7a+v2LhOgrE6TtAFAFAFAFAFAFAFAIcTNANFkcvdQHPJxyoAOGT6I8KA6hkDQRQC4oAigCKAIoAigCKAIoAigCKAIoAigCKAIoAigCKAIoAigEOsJV5yQqNJAPxoBLeFQkylCQeYSAfECgHYoAigCKAZUyuTCyByyi3t/vQdsgDLKxqoq7Yj3CgJSdKA7QBQBQBQBQBQBQBQBQBQBQBQBQBQBQBQBQBQBQBQBQBQBQERLDoB+sm1uqJmZmfdpR7tAKwbTifPWF3P2YtwFjw99UipLe7kK/ETi2nD5ioPiDbSJEXrVW4kNPgDTSwbqJ07ON+PKjaCTOPMOkkpdABOhQDGnGb6e+qlhSGHcqgXZJmDkAy2MW43IPsogNnDP3+u4mCWwbGImCLgzfSItV7x5EHPJX5/bju3Y/HX+4pePIakjdLyBOc5ogrgTMRMaTN4qrJIXkeKGmITrxaHP8A5dvuFQBbeFxAmXweX1YF+tre4kg68KAdaw7oSQp6STYhCRl0sBfkdedAdbYdAILsmbHKBHsoDqWXZEugjiMgvr224eFWuuRBKqpIUAUAUAUAUAUAUAUAUB5hiVKeU+txo4h1D6kFo4ncBhkAkOJB864jt151wxjGpnc3qtyvb87zzklPM5atPde2hOw/TVxCMO2ywFylgFTuIUFAvvOYdFw0c8FoqJMWIgGu7CxVSkpN8+3cdVCeammIT8p4LaHRhwUFsqWA4rO2sYZeKyXbCVdVESFfaBixFdGw1tf8vY1uJ2j0xKFPJcZIW20h8hOJXkMpEJbO7zEjeJKoTYXuQAYVG9rMZiVsnauIU/h0lkgPLcGZeJdBytEKKg2pgEjKQAFZT5wNrmrpxSev54k3N5WRIUAzinCE9WJJSLiRcgaAj41KIbE5HfTR/LV+emg1DI76aP5avz00GoZHfTR/LV+emg1DI76aP5avz00GoZHfTR/LV+emg1DI76aP5avz00GoZHfTR/LV+emg1DI76aP5avz00GoZHfTR/LV+emg1DI76aP5avz00Gpl9u9K3WHUtJS2pRSVXCostxPBXJGl678PhIVKbqSbSvb6HFXxUoTyRSuQPpfj+LDIvE5hE+xzh2Vt7Jhfjfh+xj7XiPgXj+5fdD9uuYpLpdSlKm15ITPK/EzflXLjMPCi45HdNXOnCYiVZPMrWdjQ1xnWUx2u75RudxaM2fP8AZzBM5cuvHX8azzvNlsdWxhstpm7LW42uT3cSoKICCqOSk3MTETb21ocohvHElIyG/HMntvzi3f2WMTYgBi1/ulTbiIvPHhp/dpAksOZkyQU62Oogx/fDvqCRS1ERAm/Z43oBVAFAFAFAFAFANvvBCSpWg++331lWrQowc5uyRaMXJ2RF+dWuZ8DXD1xhPi8n6G3stXkHzq1zPgadcYT4vJ+g9lq8iHtbpPh8OjO4VZSoJ6qZMkKI1j0TXodH1IY+TjQd2tXfT6nLipezJSqcfmZfH9LNkPKzuslavSLQnskzf216MuhKs3eUUzzp4zCzd5K/yJLfTzZgAAbUAmAIaTYJMpi9oJJHKtF0TiErJLxLrpHDpWX0E/TfZUzujIGX9inSIjugxFT1XiezxJ6yodvgLc6e7MPnNqPe0k8Cnn6JI7jTqrEdniOsaHb4Az092aiMiFJiSIaSInWINpp1ViOzxHWNDt8B7/ErA/7v8H61HVWI7PEdY0e3wD/ErA/7v8H606qxHZ4jrGj2+Ah75RcAoQd9qDZEGxkXBqV0XiFy8Q+kKD5+Aj/EDAeliPA/mp1ZiOSI6woc2H0/wHpYjwP5qdWYjkh1hQ5sPp/gPSxHgfzU6sxHJDrChzYfT/AeliPA/mqOrMRyRHWNDmw+n+A9LEeB/NU9WYjkh1jQ5sPp/gPSxHgfzU6sxHJDrGhzYfT/AAHpYjwP5qdWYjkiesKHNh9P8B6WI8D+anVmI5IdYUObD6f4D0sR4H81OrMRyQ6woc2H0/wHpYjwP5qdWYjkh1hQ5sq9pbd2M+oKebfUoDLPXFsylcF3uon210UcPjqSywaS+Xoc9Svg6jvNN+JD8r2D+5e8XPz1rbpH4l5ehnfAcn5+pbbG6X7KwqVJYQ8kKMmyjJ0+0o1z1sFjKzvUab+X2Oili8LSVoXXiWP+JOB/3f4P1rHqrEdnia9ZUO3wGPp5s7Nnyu5oicnCZ9LnUdUV73svEt1rSy5bu2/cKV8oGzirMUuZue7E8udT1ViOzxK9Y0O3wE/TzZubNlcmQZ3fEWHGp6qxHZ4jrGh2+A//AIk4H/d/g/Wo6pxHZ4jrKh2+Af4k4H/d/g/WnVWI7PEdZUO3wOL+UbAHUOGDN2xqNDrU9VYjs8R1jQ7fA1WExaXEIcTOVaQoW4KAI9xrzpxcZOL4HbGSkk1xHc/YfCqlgz9h8KAUlU0B2gCgIW2P2Kv/AB/7CvO6W/7Sfy+qN8N/1V+cDH4lbqQSSMs8NRy5Wr5GKiz24qL0OIdKjAcN7WTpY3mjVuAaSW7zGOlWyH8Th8jCM6g4hRGZKbZXRMqIGpFfW/wfXp0atWU3ZWX1Pnum6M6sIqCvqZrCdEtpthYTh09dJSZcZJghSbHPYwo19vPG4WbTc93Y/Q8COExEbpR39q9SWNgbUkThGVCSTKmjMkE3LhjSByFhFZOvhOFR+foabHEcYLy9Rp3o1tNSSnyRkAiLFgESIsc9qssVhE77R+foVeHxDVsi8vUhO9CNpKSE7gdUECHGZvzOe9bLpDCpt5t/Y/QyWBr/AA+a9Qw3QraSFJV5Mk5SDCnWSDF4I3lxSXSGGlFrPv7H6Flgq6d8vmvUtl7D2gb/ADdhJ4yWjJgf7o4yfaOVcyr4b+9Lz9DZ0Kz/AONeXqMudHdpkKBwTEKShMAtAAIUpciHRBJUZ5iKusThU09pLi+PFW5Eez4izWRa93qOnYW0iZOz8KSZmdzcmCSfrf7k1Tb4W1lVl5+gdDEN32cfL1OjYW0b/wD0/C31sz3/AL3mKbfDf3ZefoR7PiP7cfL1K7EdCtorUpXkyU5jOVLjISO4Z7Ct44/DRjbPfvT9DCWCxDd8nmvUcY6H7RS4FjDplKgoAuMlNjMEZ7ioljsNKLjn4W3P0IWCxClmy8b716ll8ybQmfIMLMzP1Uz/ADa5tthrW2svP0Nthib32cfL1G1bD2gm4wbCQFhwdZmxCckftAMp1iNb1LxGGtrUe63HnfkQsNim/dprffhytzOK2ZjJJGDwgmR5zBNwQblztqFicNbWrLz9C7wmMvdUV5epWudFMYVFW5bEnNAdZCReYA3mnCt10hhlG2f6+hh1di3K+z+nqOYPojj0KC0sJVGkuslPuXSeOw04uOfyfoRHA4qEr5PFr1LJextoEknBYW+v7G55mXLmb1gq+GX/ACS8/Q12GK/try9RC9g48iPIcKO7dTcEfve2e8CpWIw6d9rLz9CHh8Ta2zj5epXJ6FY8f6A4/wCqzxBHp9tdD6Rw3xeT9DFYDEr+nzXqSMB0Xx7RURhml5klJDi2iIJB0Dgvas6mMw1RJZ2ra6X9C9PB4qDvkvw1a9SUvY+PzJV5FhQRmBuzCgU5AD9ZNhMX4jkKzVfDWa2kvPnfkbbHE3T2a8uVuY030d2iAAcFh1wlIBUWiYSkJF952T3k1d4nDN32kl3X9CFh8Razpry9SC90N2kpZWcOJUoqIDjMSTJAGfSt1j8Mo5VPhbc/Qo8HiHLM49u9epzCdDtpNqChhkkibKcZIuCLjP20nj8LOOVz8n6CGDxEXfL5r1J7uwdpKCh834TrTcbnMJ4g73WsFiMMrfzZefobOhXf/GvL1O/Me05UTgcMc4QCCWiOpIBje6wb84FNvhdP5stL8+PyJ2GI+BcOXD5jGO6NbSdQEHBMIjRSCyFASTE702lRtV6eKwsJZtpJ99/QrPDV5K2ReXqQPoNtGCPJ+X+qzwn1+33Vv1lhr3zeT9DL2Gva2XzXqeu7LZWjCttqELSyhJBuAoIAuUyCJ5V83VlGVWUluu/qe3TjJU0uNl9CvTgsTF04YniSHr2HLtn3VptKd9L+Rjsp8l5k/ZbDqPPKfsnqJVcwoKmRpJBEcqzqSjLd5mtOEo7y0a+JrE2F0AUBB20fqVf+P/YV5vS7tg5/L/2R0YX/AKq/OBiNl7WU6p7MmA24pCYSu+VSkzmIyq837JMTeK+WxNGNJQs96T1txV+89GEnK/YMnpM0FrTBUQUhATErKlBGUSQAQojUxBFTDCSnaz53vwtr9DapTqU4bSS00t8y96H4xWIwwc81TjaFdXQFQVpPKvd6IpqlWrU1waX1PMxUs0YS5ksbKxV/8yu4P+mi0pAtfgRI77zXunGTjhXb9ZXu5gzr2RQB5K76atSdE6TIHsFrUAvDsOJEKJUeZj8aAdyL5fCgDIvl8KAlNaeHwFAQVbbZ3i20lS1tRvEtoUrJNwFFIgKi+XWOFAOt7UZLAxGcJZKN5nXKQERMkLAKbc4oBhjbjSy0AHBv53RLTgSqEqXqU9TqpJGaJi1AWdAFAZH5SHYw6E8FLv8A+KSR74PsrjxsrQSPa6Dheu5cl9zzg4JBSFKWhIU4lpIIcJK1+YIbQqJvExMHlXBSw8qiurH0WK6Tp4WSU09eW76i8UAAEgpUlBLVgoFKkwSlSVpSpJhQOkEGRNbVKUoWuc+FxlPEOTg3fe7juyNsOYZUtKBSfObUeqe7ke2lOpKnuJxWFp4lWnv4M9A2Nt9jEjqHKvihWo9uih2iu+nWjM+XxWBq4d66rmi0ydw79K1a0ONbyh2r0twLKsq8SVLGqWwk/EE/GuduC7TVQmygV8oGEK43uWTYOSme4lCRVPeveKJcbaSLlraqFkAiJ0IMi/wrSFe7syjp23GlxODdWhAbcU3ASSUhBkAaQrh+FdBmMObKxBSAMQ4kgzISg+haCdOqrt655UAlrZOKBBOJWoAgwUN3AIJEg6EAjnfxAmeSPemePBPZGh4ffeaAVh8K6nzlFVuMeOtAPbtfL3igEqZckRYDUWvbvtepAtxK8vUy5vWBI0tpUAbUh+8bns6qte3mJoACXrzuja0JIv7fx5e0CYxMX92mgn30A5QBQEDbY+pV3p/7Jrzel45sHNd3/sjowrtVT7/oeV9JMYpl1tto5QtDjgbSkfXOlxoBJtmGYOLJKSOZsDXzmApxr05SqK9mldv9Ks/pZHo1ZOnJKHHzd0VjG0WlrVlwbZDz6WSTPWMocBKYOWEpdURYy0JAJgdc6E6cbuq1ljm4dq38eC7mQ8TOolCSur2/PM9U6JMJQClACUpCQlIEAAZgIHL8K2/h+UpupOTu3b7nNjkllS4fsaE19IcARQBFAEUAEUB2gEN6f3yFAed7HRisB86I3ThdcfdxeGcDLjrb2dIyoO7ulQKQCFFOtpAoBXSbYu0sdslSCppK3WW1eTJZU2oOJKFqRvFOkRIIAKRwk0BdbQ6RKVhCtrCYtTwQVFkNuNrSUjrJDhRE/ZBbzEzKZ1AGVwbeMLyGj5fuU41d/wDNj/LLZSUy4TmIDp4qKkmdKANibO2hGGKlYwh3yjCvBxx9JaQVqWw/Cj54bGXPxJSJmaAZ2gjGOPQ2nGsBSXWyVpxD6UONPNhpcmyQtrP1mwISpV1EVDSe8lSa3MTtbZuKXh8I46w6HTi2VOobQ85lQ06+pTgKgVJQQ4ClCrpEC8QKqFpuXNGsqzlSjT5Nvxt6DqMBikLfQrDvKZeehp5sOIeQoskrUoNJS4Wg4hDaJyCAJJAFWsUctXZ6fm8pmtpLQlCcW88wSMK6pSkYlrL1CH2lFtASC4uSXFEftJklApa24Zm37zZHYcfeceUkS4y4ouZPOS4SQUpAkkyk2GkV5zhO59VtqCgo3umreHMm7R2ricY201vciSQlZTIJAuokmetA7r8KvGpKTszzMZhKdFqUOPDs7Db4PD4PDMI3bSAlaZzKy37SoTN+OlaZVY4XKTZgvlQ2TmS3kbkrkJSkdYkieGthUUfdbJqtySLnoB0eeRh2vKLZQDlJlRi4FuA9/vrVU80s3A53Kysep4fzU9w+ArcyPMuknTTajeLfbwzOHW0yrKAQc5hAWpR+sEwTECDp31ZJAk9AvlJXjsQ2wttsFaVqlE2yd6lT41DRCPQcS6pJASAZnUgcu2oJGxiXPQAnhmE8e2+nuPKgFNOuk9ZsAX4j0iBx9CDQD7ClEdYQeUzQEDabykolM63ANyKsmkm7XKuDnJRTtfj8iOnErkCVax7Imfuq1OUZpu1jKUJx/quZxleNONOXFLUlLuZTUN7vdG0AxmkJIUSTOYWtXIq8XUypo7NlakpPebtHHv8AwrcyF0AUBVdJ1xhnD/x/7przemFfBzXd9UdeAV8RFd/0ZivLgdZB9xr4vIpb9H9T6DZW3aoacdbKkrUApSJyGLpzCDBOki1qtFOMXHNo96XG265V0ru9vE0/Q3EZ1O9mT/319B/D6d6j/wAfueZ0pBRyW7fsac19IeSY3FfKNhGcW9h31FAbKUpWEqUkmAVSUyRBMacDeqbRJ2Jyl9h+kmDWgrbxDKwkFRyrSTAEnqzItUqSe4WO7B2/h8YjPh3Ar0kmy09ikm4+B4TSMk9wasWZqxB2gEN6f3yFAZRraLm9xCFPPAIcQhspbSUjNHnKCIAk8SLVkm7s8mNaW0qRcpaNJWWnz0Jx6VtBKV5HMjiXFNmE9YNTmsT1TAkTr2G1W2iNn0jTUVKzs02u22/9iLtrbbhwweaDrPWbgkIOdKwDIHWnXxqspvLdGeIxUnQVSF46rlqn4j6dthteWMQ6VqKUBSEpIKEBZACshuFDUc71bNY09qVOWX3pXdlpbcr8bHT0vYAzFK8sKg9U9ZJCcpAPVJJsTAMGo2iD6RpJZmnbXxXDsFObUcdWzucyAHy26ISQpISpchV+qcuo50zNtW5kuvOpKOTT3rPutfwNBWh3mU6TbZU4FMYckSClx0GMoNiEEfa9YacL6YVKnCJ00qS/VIpdg9EXx1F5NysCVGStQSlttOZsnLmKG0gqEJUEDMhU3vBya1FR0t6vflwNNsvZGEwk7oALWSVLUcziyTJlR5kzAgdlXUUilStOpZSei3Lgd2g0yrrEJzDRUCba3jTWqTjdFYSakiOxtMZo1vlACVnSZJOWE8eztvWSdtTodPQp3jvsYkKAIQCqOA/vT21nBZ5lpPJAvhXalY4m76l1h/NT3D4UIPGekG0W/nDEtuBRyvhICSchS4hJVnSRBulF+EjmQYYKr5KcaF7ahJCkw7CoAzBKQgEBJKYME2JmZJOtWZCPdcc60mN4CZmISo8JPmjsoot7iHJLeRTtHDJCTJANxAXwnl/yNu/lV1Sk3YrtIkk7UaiZOiTodFyU8PVNRkZbOh5vFJUopGonutbWq2aJuUHTDEqQ03kKpU7HVmT1STpfQT7KJtbjqw1JVJO6TsuJkmttvN5usohEhQAUpNxPOOIg8yPbeSpSotSbu0931OueFnK2kV9dH4mh2LjkKWlCVDNAMdaVApJ+0JtCteXCvi4YOrTxcEtVda7vxmVVWg2+016OPf8AhX2BwC6AKAZxmFQ6gocEpMSJI0IIuL6gVnVpQqwcJq6ZenUlTlmjvK76M4T93/W5+auLqnCfB5v1On2/EfF5L0D6M4T93/W5+anVOE+DzfqPb8R8XkvQk4DZbTJO6TlzRPWUZiY84nma6cPhKOHvs1a/a/uY1a9SrbO72Jqq6DE8P6S/JttBeKxDrSA4hx1xxJzoBhaioCFK4TFYOErmiaKp/wCTnajYB3AVx6q0kj2c+6ars2MyEYXo7tVpxK2sNiG3BopAI94MR2aUyyF0eudBl7VhQ2ilATAyKlO9Jm4UEdWI7j31tDNxKO3A1tXIGUH7vgKAqtnoYbcWpLqip66goDKSBqOqIgHnxqqik2zCnh4wlKSb97eRBsfCbofWL3SUqCL2bDxKVRKZvBAzTE2i1Rs1uMPYKWXLrZXsuV99h13C4dxlDBdcytgKFusUoEp+xeALc+2pcU1Y0lhISpqk27K3lu4DmKXh1rbcU8vMxJBA5gBRV1OItw151Lim0y86CnKMm3eO4jPbLwgDiFOOBCzmLeY5UqPWlIidb8RPCq7NbjF4Cm1KN3Z62von2D6FMDIDiHiW1Z5UpUqgKEKASAU2NgOF6nKarD2Ubybs779/eO7VxefqBUJnKbGSb2006p8KrPM9EdkHFaso04htDgEJNpQkmAo6CQRMAjl8DVI07PUvOrdFahWJKw4p9R3y4WkLWUJ1yZUK6qQLJ6okzJk3rTU43JxcXz3l+nY6ss51Ei8zV7G+YY2YVL3a1qCmsUkhKYHVlJUmDxlsGZ46WqN5mp7mQcZiHmJbKU5gI3nFQ4GO0VxSvH3WelG0ldFRsrEOeVNpQZWvNmkT1QCo91wKvQ/UUrr3DUObTQh1LS5DiykCIjrkhOpnUHhXWcRqGB1R3D4UBjOlXyaYbFrcdQ46w84ZUpJCkKIAAJbXI0SPNKdKE3IPyf8AyXjZ76sQ48XVjMGwkZUgK84qHFR5Cw7eAXXA9FFCDtAcigOxQGd6U4RLiGpfbYKXZBcSFBcoUkpgqTcgnQzY0ulo+J14Ors3J5XLTg7W1WvEzycO0kz85YQJJhIDSRFsigFb3rE5TrJnuiqSyONlv4Ha6/B0pX46/P4foT9nrwyHgry9lQKpS0FJAzKGUR1pJvab6VwU8PUVRSlUTV72tb7s56jcoWVNp8/xGxRx7/wr0jzxdAFAFAFAFAJOooDpoDtAFAFAcNAdoCIFX8PgKAjHZpNw4vQA31juigHHdnEkkLKZ5D23kwb8xfvvQHPmzq5StWpM8b8zxoAGy7EbxRPAnhpwnWxv6xoDidlkf6q/sn+GPiB76Al4lnMhQgSRy48PjUPcSt+pmcY3iTIbbVm5kWHt46Dwrm986f5ZXYbYWIS0oHEw6vNO8WZBMiQBMdkaWq6hPe2c+JkpQlCGjtox97Y+JOFZTmQX21pWVlZyKUCSesRmKZPEVo4vKjhqU5uEUnqmmX20XVbpYQAVEEDrAC9pk8pmrvcdMn7rsVq8KoYVhpBQFsloiVWhspzCQDqkKHtqtnZWMnB7OKjvVv3LTEtNP9VaZI0IVce0UlTjLedUKjjuYnZuxmGJLaIUqxUSSojlJ0HdSMFHcTOpKW8q9qOxjWwHIEs9WDaVqHO+bTsirFDRYrFoaRnXZIiTBMW7KiUlFXZaMXJ2Q01tVlQJChbW0x3xpVVUi9xaVKcd6JLeIbVopB9oq10Z2FOOpTGa0mAYt48KkDZxbXpJuAQeBBmL6cDQChiG/ST4jjpQD2UcqAzPS/zGRaC4QbX8xehkZT23+8Vkr2NqUsqk+z7o8F2n0wf8rzIV9W04S0jKMsCUCRHWlM6+keFWMm23dl90Vx6n3EFUkJfbUJOmbVPsKZ9tRLcWp/qPoBHHv/CpKC6AKAKAKAKASdRQCqAjPocnqlMdvd3az/8AFAREYtWYAqT6JgKkEDWI0uDegOMvuKzJC0ZokWNhw4XF00BYsoIHWMm/L2cOVAOUBWrX1j7PgKEM84ZTjlOZnkYsgyVBIcFyDEAQAAYtXIs19bnycPa3UzVFO3ZclBt7MZax+W2UAuSNc0yTM2i/CrWfadFp5n7tS3e/nxG8Y1iSkBprHBU3Kt7EdaYEmNU89NeJNO2lylaNZx/lxqJ9t/U2fQnDvow/1+bMpZUAskqCYSBM6aEx21rTTS1PY6MhVhQ/m3u3fXfY0FaHoDWIxCEJKlqCQOJ/u57KFZSUVdjGHxK1qBygNlJIVmBMgj0ZEGTx4VBWMm3u0KPah+sPZ/evtqJFZ7xhJMRa2h41BUmbNw2dB6xSQomUmCbAcDpVol4rQsG0QkCSYESSSTFrk61cuVG3MYtsgtmFSPgvWQbVZK5nUk1uKdjpo+F5XEtqTzAIM8Zg/dU5UVVViVbRU/i23EqQhAU0kpMlXnmYOT7QsLiDWilTjBxau9dfoUtVnNSTstNPrwNftxIOGWFGARBIEkSIn2VyTV0d9KWWSkYHBbKKAtSMQCogoTkUUkK4ieBkWBm/dWVOKU78D0MRWdWFku0uOiuwkOsFW8dQc5sgpAJISSo2MqJNzN683D4bb55SqT/VJaS0smeKk5Xd2XJ2AoC2JxNuG8Ef9a610dH+7U/2/YjI+bOo2FNvKcV/MH5aPo1f3Z/7EqHa/ES/0fIuMRiT/wDkE/8AWi6Oi99Wp/t+xEoNbmxpGzST/wDdYr+Z+lWfRa/u1P8Ab9iqvzYxjNjpVGZ99QFxmWDB0kSmxii6KT31an+37ENtbmylV0IwYiGkW0+rZt/RWi6KT/5an+37FHKXMjYnZWEwqQokNCRBCUC40gJRMj3UfRVNb61T/b9hF1G/duS8PjFODM1inVp5pdm/s0PZV49EU5K6rVP9v2KSnUi7Mb2njnW0oyvvkmc2ZxUCIiIjnXi9L4eeDcclSbvffLlb1JVRtb2el1753hQBQBQDbpiKATvKAhqdfj/TzSb3ygR1SRM66jlQ0tC/EjrdxWYlKGQnhM5ovrBiZj+rskWSpW1buSFuvAnKlMSInlKp48svtNCiULDjTrubrBOWbRrF9TNzpw8aENRtoSN7QqVGLehwjsHwFAPsvUBJQ7QDgcoCJi9rttqyrkWBzRIvIGl9RGnEVDdjGdeMHaQlG3WSFKSSoJiSAbZtNYtp48r0zIhYmDTaEO7Rw5lalZkk7uYICBBKpmMuhJI5DkKXRV1ab1fd3CsNtfDgZWypWpAhcknrG69Scw1PEUuiY16e6JUbRV9au8cvAVDE/wBQwp8AGSBw7P77agrcnbJxCs1hIUDaQLzYzxtPuqYm0X7pZKK+CUjvUfgBWhOph9ubTLyErbGq4uI+wViJJBsatTdznqO6M2vFuICU5UlapEA5iSSCdNJPDtq5Gm812Hw2R/DpVuQr6oqzI64KlKkAhs62AOYQQaylvOmn+k3u6SQAQCLWInQCKqXKvanR1DuYpUUKKSkGJSCdFRYlQ76rlRrCq4kXokyENONjRLqkCOwJT91cXRq9yf8AnL6nLB7+9lfs/bDLjYXv8Qw0QChTq2hmsonLClHzUlRChYAnu9AuTHNpYRK2yMUZzJb6riSCRm860RKFAq5pI51IRIw2Iw6lpy40rKzCUb1HWywSAkCTYgnsI51BJQP7RbTiHWi6/DcpcWSjIghO8lRF0DKfOKcpsJnXeLuc8road2uwHUp8pUbT5ycgCYTCpvmKuA7bcalNENO24UX0FLhafW64hGYIS4kzbMgWSYzSADxB41a3Jlb80eebJ6P43ac4hb6W88wVJKlcuqmQG0jgLnib15863vW3s9OnSSjyR1/DYvY2d0rGJaUIUkjIQbZTImeX/lV6GIyy3GdfDZo3ubDbipDZHEE+OU15X8SO7pf+X2PLirHqleueiFAFAFAM4nhQDOU8vf8ApQg5B5e/9KkXO5Ty9/6VADKeXv8A0oCBitppQopKVSI0I4ifvrWNJyVykqiTsNfPSPRV4irbB8yNquRFfxbSlFRDgJjQpiwA5dlNg+Y2q5CkY5ocHPFP4U2D5jarkODajfor8U02D5jarkKG1keivxFNg+Y2q5B87N+ir+mmwfMh1I8jo2w36Cv6f74U2D5jaR5ChttHoK91Ng+Y2i5HfntHoHnwpsHzG0jyIruNZVq2TxuEH4imwZDnF8BBxGH/AHXuR+FNg+wjNDkR8WGFgCH0X1Q5BtPuqVRa5ESlGStqRXcGgqBGJxyIAEJdbixmesgmTofdFNk+wKSS4jeO2Xh3o3i8UqJgZ2wL6kwi57e086lU2uRXR8/IVg9mYRogoS6CDMyieeuXTuqdnLsHu9pbrxeHU4HVMhS0xClBJIgyIPYTVNg+ZttUaHDuZkpUNFAG/aAaxas7Gid1ccg9lQSZ/o+f23/rr/8AbXF0Z+if+cjnjx7zMYAYF3CttpU6w0lMBxZw4LwUhaYWBmzKCcyrpEQTwNejoaXZK+acDBb8pUQtQBCVsAAQ5nJASAZStSVKuqIvN6q0iU2WGycBgkOIU1i5eWCkFJYCnAC0pQypbE9VgJJiYJuOqRBYY6RdGEuPFxTrvWzFMFGZsqSUHKvLnAgzlzZZ4VvBJo56jaZXr6LNa53M2YqB+rsSQT1ckcCLjjzvV8iKZ2P7M2QnDzu1qymSUkIyk5W0gwlIIgN6CB1ldkWy23FXK+8Y2Ns5OHRh070jIkJIg9cjzlEg8SZMg15DerPaitLIgdINlKeCSpaFpccaISc3mhxBcBzKKfMCtAKtBrMhNNxaJ3TDD5A0fSz+AyR8a83+IJZnT+f2PGlDJvPSK9o7QoAoAoBCtR7fuoCJi9lNOLC1iVBOXW0GZEaHzjV1NpWRWUE3diTsVmECD1DKTmMz1dTqrzQbzpNNpLUjZxEnYbNpBMRF/RAA8IqdpIbOJLw2EQgAJFkiBc6a1RtveWUUtxTbV2U6t1SkhMGIk8gB91b06kVGzMZ05N3Rw4LF+p48vZTNTGWYlWAxR1yePYRy9Y+NM9MZJnfIcXM9Sb8eZBPDmKZ6YyzOfN+K9TQDXgJA4dpqc9MZJizhMZzR4jnPLnUZqYyzGHdlYlRk5eXncvZVlUgtxDpzY38xv8kfxfpU7aJGykSE4DFAAdSAIF/0qmene5bJMUjBYsTGS99eMk8u2jnTYyzOnCYv1PH9KZqYyzG3dnYpUTkMGdR+FSp00HCbGPmN/kj+L9KttoldlIeZ2ZiUggZIPb+lVdSD3kqE0K8gxUk9S4jXhJPLtNRnpk5Jijg8X6niOPspmpjLMjHYmI5I/i/Sr7aBXZSLosThsiyRKAklMzoAYi9c+a0rm2W8bFWjBnKT5TiVAlVgIHnJIEETpa1tYjSr7VcIooqT+JiejA6jpGm+XE66JrzejX7s/wDOX1KwW/vK1joYhCA2MRiChNgmMOBGVSYUUsguCFk9cm4B4V6Ni9xZ6E4dQyqW6U5SkpBQkKlOQlWVIzKjRRuJN4NQ0SmWezujaGlbxDjgWYzKCWhnAKSQQlsC4QlJOsDUGDVSxcLZCtRPZUqVirjchYjZ2pGnHs561oqvMzdJ30MttXbTSZDIUoi2ZQhPs4n2xWEsdbcj1qHQc52c5WXLiQXUlaGnFuKQct1pMAEEgzAiJI1HKuRzcnmZrKjGjJ01uRQbRlxxtAUpTaMyiokytXbzTrbTwFUbOvB081TXhqSXwAEgf3pXi9Kf0/P7HJ07+qHz+x7JX1B5gUAUAUAhWo9v3UBG2ziS1h3nACoobWoBPnHKkmB2mKh7gjy9PyoPFGZDAMHrpLipSn0gAnrAcdI100KPaSzY7B2ot0JUVK6xzcYyq6wAJ1gGPZVFdSaLSSsmZ/pP01fwjignKtIPmqn3KBBHtmtbFBno78pqsSlal4ZbaUHKVJezAnUgBSU3AjxFVyti5tOkmLV5AtxtS0qKEqCk+eJKdO2DV4WT18zqwcc1eKsn2Pdu0ueXYjpFioUUO4ud2nKkqXIdO+zCQIKR9TqbyeM5bZlffHxR6XsmKjJJwg9eUdd3kSHNvPh1EYjFlrL14LgVm60xmTxGWOEwTAkCVOOR6xv8jSGFrezzbpxzpq2kb21vZbuQnE7YxZbJZxGKK98sCd5+yzO7smQBJTujz8SBel7z4PTsK4ajNVJbenFLK9+VK9tNe8dxG2MSN9D2LgNqLZBcELGcpBCk3SYTJnjNrhNLtb7eRhClWtCThGzdt0b8PI9Y2ilRbISopJjrDUVkeTxK/CuOb5IKiYbWYkwTKMtvHxqOIPMsa/tFKFrVi30LBMIzKi1zNuI4cONcqqyWh2OlB6o0+L6TLfxGBOHUsNlat8kGJskpBE30VW8akW7HNOjOOrRr28eoqgtqHbf8KujN7hjpRto4VttSUBZccDYBUpIGYKMkpQox1eUDUkAVE5ZUWhHMzNq6d4kBKvIkQpWWfKVACxVmJLMBEDWdbVltZcvP9jTZx5ncJ09eUtoKwiUpccbRPlEqTvVNoHU3Yv8AWTBicquAmpVVt6rzGyXMpcR8oz7WJJcbSttOdvIhSkmUrjNcqBPVHKyqy9oaeqPcfQsJQi4SabSeuq1XyLjoT00Xi8Upko6ikuOglRKkwpACNIjr1rTq53axw47o9YaCea77jfVseWNMGw7h8BQIyh6ZrcdDeGw5ckwJWEmQATpIABME8LcTFZVasVLJD3nx5fnM4/anKVoRuTeiKiW3ioQovrzCZgwmRPGDxrn6Pvkn/lI2parXmNbcxIU0po4nD4d1RQbvQpKCpJXxSoEozARFzqK7qM5PWS8DadNf03KjB4XGlaUMY1t1tK0oUQtDi0N5XiVrKhIWSG8t1XmZANa7SLV2jPJJOxYjYWPSkJTivOT9YSpZIUUlJyZgSkAwQQRebCm0g96KbOa3Mu8Tiw2YzMgD946Un3g/Gud7Z/ojdfP0NlKlHScrP5epH2ip11soCmE5wL7wmxv6IsRWE3WatZeL9DqoTpU5qbu7d3qZtzooog/XMwIk5jabCbcaw2NXs8/Q9ZdL01/SyZh9kFLO63rBuq+f0pm0dtXVOqlay8X6HDWxVOpUc9UZnazG6cKDEtiCRoeNqyd9zPXwEfcc+ZAxpgJ9v3V5fSS/T8/seV09vp/P7HtFfTHmBQBQBQCFaj2/dQEfa4+od/4K+BqHuJR5F0i6OgJVimDkcbBWtPBQFyRyMSe2oi7Es1XQBYewyF+aRIKQbDWIHCpa1uVMF0+YcdximGrqUspE6ADVR7AJJq4GtoLbw7KWGvNQInio6qUY5mTQHtmGcjBtqMwGkEwCTZINgLk9grzulKe1ws4c7LzRpSV5pGRHSJ5SFlKGt4lnPk3gV10lIWSGyTkhYIEzYzFfPR/h/DZoxk3q/n3fuepi6CpU3KDb1tezSs92/jo7+VyOx0meeZ3jSQMrgStSUpcHWS0ttABcSB+3SFKKkkZTbUp3fQOBpVssnvjpFvXtkedtZNC+k2z8S6pDjbUqDJkEpspP1mQw59paWwIzpm5jKDXq/wAM9K9G4SjPDzqpWno+adlfdwTd92neRUhJu9hOE2DiBu15glSAwkE5QvK0ptLkjJ1lKQhZCio2cIATrXN0n05gNvUp3zKV3dax1V7eOhEaUt5udtuZWFqkiBMjWvcjuMjHYva7288naT9Y8hY3hiEJGUFyIMlMwE8SRUd4WrIWG2ViW90lEJLX+ote8ntAIGY8pCY4aVz5Hmude0WW1ii6UY/E4fEtKcQwpCc5bKEFCVZhBDgQoSsTaDxnmK3UYvgYOUlxHuiO1MarFpeAcLSzlVIVk3ZNgm0SJsR7bE1dKysjNu7uzafKhufJmg+pSWy8AopWlBu27bMshIB0vzrKqrqxrSvm0PPGsfhsjefFJyBZURvmyoLBsShIJUmc1xqFC0Ak48DbLLkI2bisP5S0228lUYxlaQkpyGXmUpgZRcIzSEyLJOs5YjbNbtJadrtcH9Cn6UKO/eSODz3/AOxVYS/U+9n2dB/yYf4x+iLr5JsTk2igH/VbcR7YC/8A+db0NJHjdLxcqLfJr88z3Wuw+ZIza4juHwFAit6M7PbbZSvVbyUqUowDBGYJERAEmw7TqSaqqKpNriY0IJRvxZF6EoytPJEwnEOC5JNgkXJuT2muTA/on/lImnufezKdIejmJexRebbwqkkNwXFOB0FKQDGUQAIka3qkpqcEn5pnu4XEqjGUbvXk1r33Rf7AwLjbj5cDaA4hCErbJK+rvZJkCILgiCeNZYRKjTUXzeiTt5s5cTLayuvOxJY2etK0q8seISUlSTMKykkgyqACFaADQcor03jKdrZfI89YWad8xB2zhH3XFENYZxBiN6etYQZhtUitMPjacIJNyT7F+5lXwc51M1otdv8A8J5ZRCSrMFpCcuR0pSISkRlmFXBuUmuN4iOt76tnbGlLSxCWyvdvJKg2FBMK3ylKBCpUrMuyTAEQAKyhiZZ7zWnZfzvY0nRWW0L3/NxBThzY+VkjkXm8p1sYGl/cOVdLxlNq1jH2aa1ZnOkm1m1Y1xCTMqF03BzJAFx2kD2VyJNq59BhMRGFPK1uQ/0qwm6DXWnNm4REZe3trz+kY/p+f2PC6VxO1cdLWv8AY9er6EwCgCgCgEK1Ht+6gGto/snP+Kvgah7gjHKwm9wq0aqWypMnUlSCPGTVUSZP5LNqZcQlk2S4wFD/AJJUv7hWhBK6UuIYefWILjilSeSZsB2cTzPdUkFB0Z6PqxrhcckMJPWPFZ9EfeeAqrZY9uyhLIAsAlIA5REV5fTMnHA1GuX3Ran+pGEx7acM5lZYzKUkBAUHljELOcloEfVtEBAOZcwCTEJmsuh6Mek8HtKtVrV5srjHZpWtJ3vKV+S7uJ14nF1Ze7Ld3Dx28tOOWwUthCVtgqSFFRC05U5iLJJWUAToElN5ST5dXoiDwW1zzc1FtXbXbu3mCqPNYdxO+BJ+tJQ+FlShKC0HAoJQMwg5FRISrzTMTIrhXhpRUVkWaO7jfjc9aOz03axa7c1t705rmt43sDAYpvEvl0lTa7gqdUdScuVABTICQDe0yNYrLpnF4Grg4xpNXvpZLhv7UvqeXTjJS1Ndt50JYUToBX2S/Sc55dgekafnDDmMqHWdyROhUtRSe3rJSn20i80bkyjllY2616+0+FRYm5nttYtsISp7d5CuBny5QrKspMqsDItVYbyZbjuCxIUtGXENLladMQqYm4AB7dOyKvZ8yl1yPSzViCnf2vhy4pBfbRlSDZaR1iVAzzy5RbS9xpWTqQva6OqOGq5VJQbv2PsJuy8ch5tK0qSowM2Ug5SRJB5VaElJXRlWpSpycZJrvMLt/aOx98rOyhS8xDi9yFXFjAVaZ4wdDzms5OnfVeR0054nKkpu3K7LfobtHZy1FOFZbadKSVZGQjMlJANxNpKTBPHjV4OL3GVfbW9+Ta77mvrQ5hlhNh3D4CgRWM7PfDaG8zCkoASAtlRMAQJ+siYreU6cpNtPx/YxjGolZNeH7kXoSmG8QDFsS4LCBbLoOA7K8zB/pnb4pfUmlufexxaNpAwFYdQUT1iFS3IURYQFAEJSDqc0nSD3rKWeYfKMYEOZlIJEBGQEKInrFU6KI4Cwk99cXSG0eHl7P+r83G2Hsqi2m4ziUbVvJm1v2lzbWDYRPu5X+eccS7WVbt1R6SdH/wDA6wjaeZMkRInz+Qm5VGs68KRjjb+7tb8LtW7L/cN0La5flvLfbaVZ0qgxljskEk/GvpJp6NnFStZozuJYxGIzJ8nVuhqFW3lxwPAa3iYqMkmjRVIxY0OizXHAgcYCURPcDUbNltvfiWWHwAaHUw6k9zf4CocHyI2ifEzPTlSvqipCkDrxmBE+ZMA8NK8vpFP3dOf2ODGte7Z8z1qveLBQBQBQDazcdx+6gIO+LmHWox1kqtHm2Ijt01qGEUOz8QA2gk/ZTfnYXqly1jGbJZAUw4iM7OMWEAWll4qlN4EjJPLXnUxqJlpUmil6dOLOKeEWDiouOBIrS5mW3QbpNkSWXiA2P2ZA80k3ByiSCTM1Rsslc9dd/ZewfdXmdN/9hV7vui1P9aMpttpkuNh1kOgglWdRKEpSpCCQ2ZSpUvjgCQDewB8v+F1jauFmqNfZqLsrRV22nKzlvS93xOt0YyvJ/m/0Kt3pChCClDDRLTN8ohKXG04hxLaUECEA4NyDmsSiBqR24zoSqsTJ1K02pSurvVxkkrt89fAyq2pyypd3dvRKxu1sQheICwEBptbgICYKPrNwUqzKJUoNKzBSABeJgFXn0OhMFkhJJy1s9fG603dhR1JDXQ7arry3g4oqAS0pMx9pJK7AAC5ToBxrm/iTBUaNGnKlFLVrQtRk23c1PTAf5RzuHuvX2X9JzreeBv4da3WFgQkBKkqkapzEW1HWQr+HtqadlCyLVLuV2ewYl0lKQmMzpgToBBWdOwR7ab0V3MyfTDBl/DLQSkeTvJzgA36mYQTzS6kn2jheIxsy17oyOD6PpS3hcS2tRIxSG3UqAsQ6BI7ND3HnNW4mdz6F2u1nYdSNShUd8GPfVaivBrsNsPJRqxb5r6njb2JBMxwivAc7n38KNlvNP0LxEb52P2LCj3nUe4Gu7Au8m+SPC6cjlhFc39jyfHJUHnG5JUlxae/KojX2VvLezzYySijXfI48fnGxsWHAf4mz8QKvSVpGOJacPme0u4gh1KNQoG3FMcZ4i4EfrXUcBH2liltMZ2294oZOrmy2OUKMnkJPs40BUjpBissjCZiUyIeSATYZb6EKUBOkBR5AgZdOMdQnEON4hTSfKFdQJmylCVTzAOnZXhZ5whOcZ2tJ6W7Tku0m0+I2dvvW/wA8s3EjIZAMZrlMWvWTxk/7vkV2j+I4jb70wcasCdcliLcIkanw7ahYyp/c8htH8XkM4jpFi0mE4pahEzAHuIrKeOrxdlO/yIdWXMZ+kuM/fr/p/CqdYYj4iNrPmd+k2M/fr/p/CnWGI+IbWfMPpNjP36/6fwp1hiPiG1nzD6TYz9+v+n8KdYYj4htZ8w+k2M/fr/p/CnWGI+IbWfMhbSx7uIy75ZXlnLMWmJ07h4VlVxNWrbO72IlNy3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90700"/>
            <a:ext cx="59055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4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16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1.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pic>
        <p:nvPicPr>
          <p:cNvPr id="2" name="Picture 8" descr="http://tokyofashion.com/wp-content/uploads/2011/03/Bubbles-Harajuku-2011-02-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8" y="1673932"/>
            <a:ext cx="5718703" cy="3812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83768" y="58602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01435"/>
                </a:solidFill>
                <a:latin typeface="DomCasual BT" pitchFamily="2" charset="0"/>
              </a:rPr>
              <a:t>boutique</a:t>
            </a:r>
            <a:endParaRPr lang="en-US" sz="4000" dirty="0">
              <a:solidFill>
                <a:srgbClr val="B01435"/>
              </a:solidFill>
              <a:latin typeface="DomCasual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17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16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2.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8602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01435"/>
                </a:solidFill>
                <a:latin typeface="DomCasual BT" pitchFamily="2" charset="0"/>
              </a:rPr>
              <a:t>clothing</a:t>
            </a:r>
            <a:endParaRPr lang="en-US" sz="4000" dirty="0">
              <a:solidFill>
                <a:srgbClr val="B01435"/>
              </a:solidFill>
              <a:latin typeface="DomCasual B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556792"/>
            <a:ext cx="594066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676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 descr="http://www.magicfreebies.org/images/Perfu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4" y="1202773"/>
            <a:ext cx="7546032" cy="4388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95437" y="1273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3.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6064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B01435"/>
                </a:solidFill>
                <a:latin typeface="DomCasual BT" pitchFamily="2" charset="0"/>
              </a:rPr>
              <a:t>perfume</a:t>
            </a:r>
            <a:endParaRPr lang="en-US" sz="4400" dirty="0">
              <a:solidFill>
                <a:srgbClr val="B01435"/>
              </a:solidFill>
              <a:latin typeface="DomCasual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5437" y="1273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4.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6064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B01435"/>
                </a:solidFill>
                <a:latin typeface="DomCasual BT" pitchFamily="2" charset="0"/>
              </a:rPr>
              <a:t>mall</a:t>
            </a:r>
            <a:endParaRPr lang="en-US" sz="4400" dirty="0">
              <a:solidFill>
                <a:srgbClr val="B01435"/>
              </a:solidFill>
              <a:latin typeface="DomCasual B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478901"/>
            <a:ext cx="5842992" cy="39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6" descr="http://bigelectronics.net/images/art/consumer-electron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02800"/>
            <a:ext cx="3600400" cy="405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1" y="1402800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5. 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7272" y="155668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01435"/>
                </a:solidFill>
                <a:latin typeface="DomCasual BT" pitchFamily="2" charset="0"/>
              </a:rPr>
              <a:t>electronics</a:t>
            </a:r>
            <a:endParaRPr lang="en-US" sz="4000" dirty="0">
              <a:solidFill>
                <a:srgbClr val="B01435"/>
              </a:solidFill>
              <a:latin typeface="DomCasual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2" descr="http://1.bp.blogspot.com/-kawrnulH-XM/T_2Z_TPJniI/AAAAAAAAGXo/MnTqAT89O04/s1600/flea+markets+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7" y="1752599"/>
            <a:ext cx="5872163" cy="4008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954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6.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8602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01435"/>
                </a:solidFill>
                <a:latin typeface="DomCasual BT" pitchFamily="2" charset="0"/>
              </a:rPr>
              <a:t>Flea market</a:t>
            </a:r>
            <a:endParaRPr lang="en-US" sz="4000" dirty="0">
              <a:solidFill>
                <a:srgbClr val="B01435"/>
              </a:solidFill>
              <a:latin typeface="DomCasual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54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7.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pic>
        <p:nvPicPr>
          <p:cNvPr id="2" name="Picture 6" descr="http://cetastech.com/blog/wp-content/uploads/2013/10/jewel-star-softw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3171"/>
            <a:ext cx="5486400" cy="3918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83768" y="58602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01435"/>
                </a:solidFill>
                <a:latin typeface="DomCasual BT" pitchFamily="2" charset="0"/>
              </a:rPr>
              <a:t>jewelry</a:t>
            </a:r>
            <a:endParaRPr lang="en-US" sz="4000" dirty="0">
              <a:solidFill>
                <a:srgbClr val="B01435"/>
              </a:solidFill>
              <a:latin typeface="DomCasual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54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8.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8602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01435"/>
                </a:solidFill>
                <a:latin typeface="DomCasual BT" pitchFamily="2" charset="0"/>
              </a:rPr>
              <a:t>antiques</a:t>
            </a:r>
            <a:endParaRPr lang="en-US" sz="4000" dirty="0">
              <a:solidFill>
                <a:srgbClr val="B01435"/>
              </a:solidFill>
              <a:latin typeface="DomCasual BT" pitchFamily="2" charset="0"/>
            </a:endParaRPr>
          </a:p>
        </p:txBody>
      </p:sp>
      <p:pic>
        <p:nvPicPr>
          <p:cNvPr id="1026" name="Picture 2" descr="http://www.blogandcollectibles.com/wp-content/uploads/2012/02/Canandaigua-Classic-Antique-Show-Impressed-Visi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27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54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9.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8602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01435"/>
                </a:solidFill>
                <a:latin typeface="DomCasual BT" pitchFamily="2" charset="0"/>
              </a:rPr>
              <a:t>Online store</a:t>
            </a:r>
            <a:endParaRPr lang="en-US" sz="4000" dirty="0">
              <a:solidFill>
                <a:srgbClr val="B01435"/>
              </a:solidFill>
              <a:latin typeface="DomCasual BT" pitchFamily="2" charset="0"/>
            </a:endParaRPr>
          </a:p>
        </p:txBody>
      </p:sp>
      <p:sp>
        <p:nvSpPr>
          <p:cNvPr id="2" name="AutoShape 5" descr="data:image/jpeg;base64,/9j/4AAQSkZJRgABAQAAAQABAAD/2wCEAAkGBxITEhUUEhQVFhUVGRwYFxcYFxgeFxgbGh4ZGhgeHRgYHigiGBwlHBcaIjEhJSorLi4uGyAzODMsNyguLisBCgoKDg0OGxAQGywkHyQsLCwsLCwsMCwsLCwsLCwsLCwsLCwsLCwsLCwsLCwsLCwsLCwsLCwsLCwsLCwsLCwsLP/AABEIAKcBLQMBEQACEQEDEQH/xAAcAAABBQEBAQAAAAAAAAAAAAAAAgMEBQYBBwj/xABKEAABAwIDBAUHCQYGAQMFAAABAgMRACEEEjEFE0FRBiJhcZEUMlJigaGxBxUWI0LB0dLhM1OSk6LwFyRDY3KygnPC8SU0g7PD/8QAGwEBAAMBAQEBAAAAAAAAAAAAAAECAwQFBgf/xAA8EQACAQIDBAcHAgYBBQEAAAAAAQIDEQQSIRMxQVEFFWFxkaHRFCJSgbHB8DLhBiNCU3KSQzM0grLxYv/aAAwDAQACEQMRAD8A9d3qs2ojlF6AN6rNqI5RegIjG93ylKWcl4EjKZjL1csggTfNeeNsoE4nzspTOU5c3mzAiQL6zQEcl/MBLEayAfYIM0AZn+qJYMkyYNhwEQJg2nuoAc3/AAUxraQq4gi9rXg27RNAOoLlpLJvexEiVdlrZR460A7gSQgb4tlfEpFtBzHOTQEjO36vhQBnb9XwoAzt+r4UAZ2/V8KAM7fq+FAGdv1fCgDO36vhQBnb9XwoAzt+r4UAZ2/V8KAM7fq+FAGdv1fCgDO36vhQBnb9XwoAzt+r4UAZ2/V8KAM7fq+FAGdv1fCgDO36vhQBnb9XwoAzt+r4UAZ2/V8KAM7fq+FAGdv1fCgDO36vhQEd8jMMsR7IF7zOtjp2UBmOkOKfDw3ZeCUJBhCHSFRPFAibpsZMJNr2t7LtUnny/neWjjI0bxdPN2/iZd4px1WQtqCbgqBE24jTWqvfoUQvFOLMZFAazPsihJbbsch4UAbsch4UAbsch4UAbsch4UAzisqUlRAMAnQcBNCG7K5VbK2pvwVIw6wkWleQSb2F5nvFp5yBWnNTb5czKnVz6pMl71X7k+78K1yx5ml3yKjavShnDryOtKBgH7EX7yOVddDATrRzQa8zlrYyFKWWSfkSdjbfYfbK8u7AUUfWBImAkyL6dcDvNY4nDSw8lGTT0voa0K8a0c0U+WpPTjGDEKRfTS8xHxA7yBXObisPiGV+YpCtfNg6GDpyNAPFsch4CgIjm0MOklJWgEWIj9K45Y/DRk4ymk0dEcJWkrqLsdaxjZClwkNptnMAE6GOybTxNaUMQqzbh+lceb427FzKVaTp2Ut/Ll3nF7Rww1caHtTyn4X7proMhacawZhbZjWCDxA4dpA9tAcGNYjNnbgRJtFwSL9wJ7qABjWCJztxzkR4+0eI5igFt4hpRypUhRvYQdDB07bUBU7W6UYXDrUh0LlGXMQ3KBnEplWgkVz1MVTpyyyep34fo2vXipQtre2uum/QrT8ouzhYlc/+kaj2ulzOxfw9jmrpLxRoWNqYZSELzoAWlKhmgGFgFNjx6wt210Raaujx6tOVObhLem0+9Dgx2HJgLbJmIBBM9wqShxe0MOIlbYmI0+1dPsI40A2drYX941w4jiJHda9ATEZFJCk5SCJBAEEUBC27jk4dorCAtaiENN2BccVZKZiw4k8ACeFAGAxud51lxtKHG4UALhbah1VgkD7QUkjgR20BIdxTKTlUpAPIxOsad5igEox2HIJC2yAJsRoTlHvt30AKxrAMFbc24j7V0+I050BK3aeQ8BQBu08h4CgHUNiBYeFAd3Y5DwoA3Y5DwoA3Y5DwoA3Y5DwoBVAFAFAFAQ9rKhpf/FXwNTFJtJlZfpZQYjHYYdVGKSlMCAh9sZbZYTLoHrXBuTM6DT2eotFF+DKKrTStmXiM+XMa+WqknMYxDNuOVILsAcIM8O2Wwq/C/Bk7an8S8TJdN0pdxCFNPJXkQgZgsGSmZkgm54173R3uUMs7rU8bHe9WzR10L7og2pxjqhK8rpzWTE5WyPP+xa+XrSBFcHSOXa68vuzswObZ6c/si0Ts/EaBpsTEEhqRZWecsiSspKSAbJk314f5Z1/zBZwmMbncpazXzHK2lKupAKY6wMpTObiEgdWYlbLiHtOBb7M32U77zsxjzbpgcE2F5GpMATWc8t/dNIZre8RsWkvObpxASm6s2pUARZJjqm4mvGrxliauwqwSWrvvbStu0036+R6FJqjT2sJXe626z7efYJ2bhiGVtEZsiymCBChZXG1wav0dTnSoypcYya71v+jIxc41KqnwaXoKY2eqFEpQknJEJRICYBvEWTYa6V2RVWzuzGTpXVkNjALSJQ22FyL5WxYAcR9nMlJH2uqO8Ve2tpv+X59yy2ObXd8/y/kKbwCspSW0EEA6IsQAIy6E5SQDpblFStrbUq9lfQbGy1X6rY1gZEchE2iSrX/iOQqEq3MlujyLZrCto8xCU8LAD+9BXSc55L8o2zMWvHOKaYfWgpbulpakEhI5CDFeXiqUpVLpH2vQmIwsMGo1ZxUrve0nqZRXR7Gm5wuJk/7Lv5a59jU+F+B7i6QwaVlVj/sj1rZey3tyzLCDDDYhaG8wUGUpE5usCFkyDwEX0r1qakopdi+h+f4t0J15yvvlJ/LM/tuLU7McABQloKSVkEIQNLNcOOpiNYtWnvHKnSvquX7jaNnOqKittsjKcgUhsqkZd3myiNBBgxa0a1HvEvY6W+f3sJc2a5+6aVEiShqNFBJTxABPWm/oyKe8P5P5f87vMv0thIhIAAEADQCrnOeddNWFN4uN6pCHkoWklUlK1OoZdyFRlv6tyTli3ZQFJsVC3XGWhiFKLq2wrr/WBCgtx4JcBzpEMI0PHtuB6LjcA8XSQ22UyClUJKxCQBOc3hUmdb+07R2WXXecs9vn0tYEYB4t9ZtoKuMoSjLkIKwLjg5lHCcs8bS9lfTd+f8A0R9oy62v+3rp5iXsA6IyMtzY3DYiFKjNH2gnIBlsJV2CiVLiJOvb3V9PPy3DmbHxo3PCCLxYyDz1F++Kn+TfiUvirbkSGRiSeta4unJlIkZtetpMeyqvZ20NI7a+v2LhOgrE6TtAFAFAFAFAFAFAFAIcTNANFkcvdQHPJxyoAOGT6I8KA6hkDQRQC4oAigCKAIoAigCKAIoAigCKAIoAigCKAIoAigCKAIoAigEOsJV5yQqNJAPxoBLeFQkylCQeYSAfECgHYoAigCKAZUyuTCyByyi3t/vQdsgDLKxqoq7Yj3CgJSdKA7QBQBQBQBQBQBQBQBQBQBQBQBQBQBQBQBQBQBQBQBQBQBQERLDoB+sm1uqJmZmfdpR7tAKwbTifPWF3P2YtwFjw99UipLe7kK/ETi2nD5ioPiDbSJEXrVW4kNPgDTSwbqJ07ON+PKjaCTOPMOkkpdABOhQDGnGb6e+qlhSGHcqgXZJmDkAy2MW43IPsogNnDP3+u4mCWwbGImCLgzfSItV7x5EHPJX5/bju3Y/HX+4pePIakjdLyBOc5ogrgTMRMaTN4qrJIXkeKGmITrxaHP8A5dvuFQBbeFxAmXweX1YF+tre4kg68KAdaw7oSQp6STYhCRl0sBfkdedAdbYdAILsmbHKBHsoDqWXZEugjiMgvr224eFWuuRBKqpIUAUAUAUAUAUAUAUAUB5hiVKeU+txo4h1D6kFo4ncBhkAkOJB864jt151wxjGpnc3qtyvb87zzklPM5atPde2hOw/TVxCMO2ywFylgFTuIUFAvvOYdFw0c8FoqJMWIgGu7CxVSkpN8+3cdVCeammIT8p4LaHRhwUFsqWA4rO2sYZeKyXbCVdVESFfaBixFdGw1tf8vY1uJ2j0xKFPJcZIW20h8hOJXkMpEJbO7zEjeJKoTYXuQAYVG9rMZiVsnauIU/h0lkgPLcGZeJdBytEKKg2pgEjKQAFZT5wNrmrpxSev54k3N5WRIUAzinCE9WJJSLiRcgaAj41KIbE5HfTR/LV+emg1DI76aP5avz00GoZHfTR/LV+emg1DI76aP5avz00GoZHfTR/LV+emg1DI76aP5avz00GoZHfTR/LV+emg1DI76aP5avz00GoZHfTR/LV+emg1DI76aP5avz00Gpl9u9K3WHUtJS2pRSVXCostxPBXJGl678PhIVKbqSbSvb6HFXxUoTyRSuQPpfj+LDIvE5hE+xzh2Vt7Jhfjfh+xj7XiPgXj+5fdD9uuYpLpdSlKm15ITPK/EzflXLjMPCi45HdNXOnCYiVZPMrWdjQ1xnWUx2u75RudxaM2fP8AZzBM5cuvHX8azzvNlsdWxhstpm7LW42uT3cSoKICCqOSk3MTETb21ocohvHElIyG/HMntvzi3f2WMTYgBi1/ulTbiIvPHhp/dpAksOZkyQU62Oogx/fDvqCRS1ERAm/Z43oBVAFAFAFAFAFANvvBCSpWg++331lWrQowc5uyRaMXJ2RF+dWuZ8DXD1xhPi8n6G3stXkHzq1zPgadcYT4vJ+g9lq8iHtbpPh8OjO4VZSoJ6qZMkKI1j0TXodH1IY+TjQd2tXfT6nLipezJSqcfmZfH9LNkPKzuslavSLQnskzf216MuhKs3eUUzzp4zCzd5K/yJLfTzZgAAbUAmAIaTYJMpi9oJJHKtF0TiErJLxLrpHDpWX0E/TfZUzujIGX9inSIjugxFT1XiezxJ6yodvgLc6e7MPnNqPe0k8Cnn6JI7jTqrEdniOsaHb4Az092aiMiFJiSIaSInWINpp1ViOzxHWNDt8B7/ErA/7v8H61HVWI7PEdY0e3wD/ErA/7v8H606qxHZ4jrGj2+Ah75RcAoQd9qDZEGxkXBqV0XiFy8Q+kKD5+Aj/EDAeliPA/mp1ZiOSI6woc2H0/wHpYjwP5qdWYjkh1hQ5sPp/gPSxHgfzU6sxHJDrChzYfT/AeliPA/mqOrMRyRHWNDmw+n+A9LEeB/NU9WYjkh1jQ5sPp/gPSxHgfzU6sxHJDrGhzYfT/AAHpYjwP5qdWYjkiesKHNh9P8B6WI8D+anVmI5IdYUObD6f4D0sR4H81OrMRyQ6woc2H0/wHpYjwP5qdWYjkh1hQ5sq9pbd2M+oKebfUoDLPXFsylcF3uon210UcPjqSywaS+Xoc9Svg6jvNN+JD8r2D+5e8XPz1rbpH4l5ehnfAcn5+pbbG6X7KwqVJYQ8kKMmyjJ0+0o1z1sFjKzvUab+X2Oili8LSVoXXiWP+JOB/3f4P1rHqrEdnia9ZUO3wGPp5s7Nnyu5oicnCZ9LnUdUV73svEt1rSy5bu2/cKV8oGzirMUuZue7E8udT1ViOzxK9Y0O3wE/TzZubNlcmQZ3fEWHGp6qxHZ4jrGh2+A//AIk4H/d/g/Wo6pxHZ4jrKh2+Af4k4H/d/g/WnVWI7PEdZUO3wOL+UbAHUOGDN2xqNDrU9VYjs8R1jQ7fA1WExaXEIcTOVaQoW4KAI9xrzpxcZOL4HbGSkk1xHc/YfCqlgz9h8KAUlU0B2gCgIW2P2Kv/AB/7CvO6W/7Sfy+qN8N/1V+cDH4lbqQSSMs8NRy5Wr5GKiz24qL0OIdKjAcN7WTpY3mjVuAaSW7zGOlWyH8Th8jCM6g4hRGZKbZXRMqIGpFfW/wfXp0atWU3ZWX1Pnum6M6sIqCvqZrCdEtpthYTh09dJSZcZJghSbHPYwo19vPG4WbTc93Y/Q8COExEbpR39q9SWNgbUkThGVCSTKmjMkE3LhjSByFhFZOvhOFR+foabHEcYLy9Rp3o1tNSSnyRkAiLFgESIsc9qssVhE77R+foVeHxDVsi8vUhO9CNpKSE7gdUECHGZvzOe9bLpDCpt5t/Y/QyWBr/AA+a9Qw3QraSFJV5Mk5SDCnWSDF4I3lxSXSGGlFrPv7H6Flgq6d8vmvUtl7D2gb/ADdhJ4yWjJgf7o4yfaOVcyr4b+9Lz9DZ0Kz/AONeXqMudHdpkKBwTEKShMAtAAIUpciHRBJUZ5iKusThU09pLi+PFW5Eez4izWRa93qOnYW0iZOz8KSZmdzcmCSfrf7k1Tb4W1lVl5+gdDEN32cfL1OjYW0b/wD0/C31sz3/AL3mKbfDf3ZefoR7PiP7cfL1K7EdCtorUpXkyU5jOVLjISO4Z7Ct44/DRjbPfvT9DCWCxDd8nmvUcY6H7RS4FjDplKgoAuMlNjMEZ7ioljsNKLjn4W3P0IWCxClmy8b716ll8ybQmfIMLMzP1Uz/ADa5tthrW2svP0Nthib32cfL1G1bD2gm4wbCQFhwdZmxCckftAMp1iNb1LxGGtrUe63HnfkQsNim/dprffhytzOK2ZjJJGDwgmR5zBNwQblztqFicNbWrLz9C7wmMvdUV5epWudFMYVFW5bEnNAdZCReYA3mnCt10hhlG2f6+hh1di3K+z+nqOYPojj0KC0sJVGkuslPuXSeOw04uOfyfoRHA4qEr5PFr1LJextoEknBYW+v7G55mXLmb1gq+GX/ACS8/Q12GK/try9RC9g48iPIcKO7dTcEfve2e8CpWIw6d9rLz9CHh8Ta2zj5epXJ6FY8f6A4/wCqzxBHp9tdD6Rw3xeT9DFYDEr+nzXqSMB0Xx7RURhml5klJDi2iIJB0Dgvas6mMw1RJZ2ra6X9C9PB4qDvkvw1a9SUvY+PzJV5FhQRmBuzCgU5AD9ZNhMX4jkKzVfDWa2kvPnfkbbHE3T2a8uVuY030d2iAAcFh1wlIBUWiYSkJF952T3k1d4nDN32kl3X9CFh8Razpry9SC90N2kpZWcOJUoqIDjMSTJAGfSt1j8Mo5VPhbc/Qo8HiHLM49u9epzCdDtpNqChhkkibKcZIuCLjP20nj8LOOVz8n6CGDxEXfL5r1J7uwdpKCh834TrTcbnMJ4g73WsFiMMrfzZefobOhXf/GvL1O/Me05UTgcMc4QCCWiOpIBje6wb84FNvhdP5stL8+PyJ2GI+BcOXD5jGO6NbSdQEHBMIjRSCyFASTE702lRtV6eKwsJZtpJ99/QrPDV5K2ReXqQPoNtGCPJ+X+qzwn1+33Vv1lhr3zeT9DL2Gva2XzXqeu7LZWjCttqELSyhJBuAoIAuUyCJ5V83VlGVWUluu/qe3TjJU0uNl9CvTgsTF04YniSHr2HLtn3VptKd9L+Rjsp8l5k/ZbDqPPKfsnqJVcwoKmRpJBEcqzqSjLd5mtOEo7y0a+JrE2F0AUBB20fqVf+P/YV5vS7tg5/L/2R0YX/AKq/OBiNl7WU6p7MmA24pCYSu+VSkzmIyq837JMTeK+WxNGNJQs96T1txV+89GEnK/YMnpM0FrTBUQUhATErKlBGUSQAQojUxBFTDCSnaz53vwtr9DapTqU4bSS00t8y96H4xWIwwc81TjaFdXQFQVpPKvd6IpqlWrU1waX1PMxUs0YS5ksbKxV/8yu4P+mi0pAtfgRI77zXunGTjhXb9ZXu5gzr2RQB5K76atSdE6TIHsFrUAvDsOJEKJUeZj8aAdyL5fCgDIvl8KAlNaeHwFAQVbbZ3i20lS1tRvEtoUrJNwFFIgKi+XWOFAOt7UZLAxGcJZKN5nXKQERMkLAKbc4oBhjbjSy0AHBv53RLTgSqEqXqU9TqpJGaJi1AWdAFAZH5SHYw6E8FLv8A+KSR74PsrjxsrQSPa6Dheu5cl9zzg4JBSFKWhIU4lpIIcJK1+YIbQqJvExMHlXBSw8qiurH0WK6Tp4WSU09eW76i8UAAEgpUlBLVgoFKkwSlSVpSpJhQOkEGRNbVKUoWuc+FxlPEOTg3fe7juyNsOYZUtKBSfObUeqe7ke2lOpKnuJxWFp4lWnv4M9A2Nt9jEjqHKvihWo9uih2iu+nWjM+XxWBq4d66rmi0ydw79K1a0ONbyh2r0twLKsq8SVLGqWwk/EE/GuduC7TVQmygV8oGEK43uWTYOSme4lCRVPeveKJcbaSLlraqFkAiJ0IMi/wrSFe7syjp23GlxODdWhAbcU3ASSUhBkAaQrh+FdBmMObKxBSAMQ4kgzISg+haCdOqrt655UAlrZOKBBOJWoAgwUN3AIJEg6EAjnfxAmeSPemePBPZGh4ffeaAVh8K6nzlFVuMeOtAPbtfL3igEqZckRYDUWvbvtepAtxK8vUy5vWBI0tpUAbUh+8bns6qte3mJoACXrzuja0JIv7fx5e0CYxMX92mgn30A5QBQEDbY+pV3p/7Jrzel45sHNd3/sjowrtVT7/oeV9JMYpl1tto5QtDjgbSkfXOlxoBJtmGYOLJKSOZsDXzmApxr05SqK9mldv9Ks/pZHo1ZOnJKHHzd0VjG0WlrVlwbZDz6WSTPWMocBKYOWEpdURYy0JAJgdc6E6cbuq1ljm4dq38eC7mQ8TOolCSur2/PM9U6JMJQClACUpCQlIEAAZgIHL8K2/h+UpupOTu3b7nNjkllS4fsaE19IcARQBFAEUAEUB2gEN6f3yFAed7HRisB86I3ThdcfdxeGcDLjrb2dIyoO7ulQKQCFFOtpAoBXSbYu0sdslSCppK3WW1eTJZU2oOJKFqRvFOkRIIAKRwk0BdbQ6RKVhCtrCYtTwQVFkNuNrSUjrJDhRE/ZBbzEzKZ1AGVwbeMLyGj5fuU41d/wDNj/LLZSUy4TmIDp4qKkmdKANibO2hGGKlYwh3yjCvBxx9JaQVqWw/Cj54bGXPxJSJmaAZ2gjGOPQ2nGsBSXWyVpxD6UONPNhpcmyQtrP1mwISpV1EVDSe8lSa3MTtbZuKXh8I46w6HTi2VOobQ85lQ06+pTgKgVJQQ4ClCrpEC8QKqFpuXNGsqzlSjT5Nvxt6DqMBikLfQrDvKZeehp5sOIeQoskrUoNJS4Wg4hDaJyCAJJAFWsUctXZ6fm8pmtpLQlCcW88wSMK6pSkYlrL1CH2lFtASC4uSXFEftJklApa24Zm37zZHYcfeceUkS4y4ouZPOS4SQUpAkkyk2GkV5zhO59VtqCgo3umreHMm7R2ricY201vciSQlZTIJAuokmetA7r8KvGpKTszzMZhKdFqUOPDs7Db4PD4PDMI3bSAlaZzKy37SoTN+OlaZVY4XKTZgvlQ2TmS3kbkrkJSkdYkieGthUUfdbJqtySLnoB0eeRh2vKLZQDlJlRi4FuA9/vrVU80s3A53Kysep4fzU9w+ArcyPMuknTTajeLfbwzOHW0yrKAQc5hAWpR+sEwTECDp31ZJAk9AvlJXjsQ2wttsFaVqlE2yd6lT41DRCPQcS6pJASAZnUgcu2oJGxiXPQAnhmE8e2+nuPKgFNOuk9ZsAX4j0iBx9CDQD7ClEdYQeUzQEDabykolM63ANyKsmkm7XKuDnJRTtfj8iOnErkCVax7Imfuq1OUZpu1jKUJx/quZxleNONOXFLUlLuZTUN7vdG0AxmkJIUSTOYWtXIq8XUypo7NlakpPebtHHv8AwrcyF0AUBVdJ1xhnD/x/7przemFfBzXd9UdeAV8RFd/0ZivLgdZB9xr4vIpb9H9T6DZW3aoacdbKkrUApSJyGLpzCDBOki1qtFOMXHNo96XG265V0ru9vE0/Q3EZ1O9mT/319B/D6d6j/wAfueZ0pBRyW7fsac19IeSY3FfKNhGcW9h31FAbKUpWEqUkmAVSUyRBMacDeqbRJ2Jyl9h+kmDWgrbxDKwkFRyrSTAEnqzItUqSe4WO7B2/h8YjPh3Ar0kmy09ikm4+B4TSMk9wasWZqxB2gEN6f3yFAZRraLm9xCFPPAIcQhspbSUjNHnKCIAk8SLVkm7s8mNaW0qRcpaNJWWnz0Jx6VtBKV5HMjiXFNmE9YNTmsT1TAkTr2G1W2iNn0jTUVKzs02u22/9iLtrbbhwweaDrPWbgkIOdKwDIHWnXxqspvLdGeIxUnQVSF46rlqn4j6dthteWMQ6VqKUBSEpIKEBZACshuFDUc71bNY09qVOWX3pXdlpbcr8bHT0vYAzFK8sKg9U9ZJCcpAPVJJsTAMGo2iD6RpJZmnbXxXDsFObUcdWzucyAHy26ISQpISpchV+qcuo50zNtW5kuvOpKOTT3rPutfwNBWh3mU6TbZU4FMYckSClx0GMoNiEEfa9YacL6YVKnCJ00qS/VIpdg9EXx1F5NysCVGStQSlttOZsnLmKG0gqEJUEDMhU3vBya1FR0t6vflwNNsvZGEwk7oALWSVLUcziyTJlR5kzAgdlXUUilStOpZSei3Lgd2g0yrrEJzDRUCba3jTWqTjdFYSakiOxtMZo1vlACVnSZJOWE8eztvWSdtTodPQp3jvsYkKAIQCqOA/vT21nBZ5lpPJAvhXalY4m76l1h/NT3D4UIPGekG0W/nDEtuBRyvhICSchS4hJVnSRBulF+EjmQYYKr5KcaF7ahJCkw7CoAzBKQgEBJKYME2JmZJOtWZCPdcc60mN4CZmISo8JPmjsoot7iHJLeRTtHDJCTJANxAXwnl/yNu/lV1Sk3YrtIkk7UaiZOiTodFyU8PVNRkZbOh5vFJUopGonutbWq2aJuUHTDEqQ03kKpU7HVmT1STpfQT7KJtbjqw1JVJO6TsuJkmttvN5usohEhQAUpNxPOOIg8yPbeSpSotSbu0931OueFnK2kV9dH4mh2LjkKWlCVDNAMdaVApJ+0JtCteXCvi4YOrTxcEtVda7vxmVVWg2+016OPf8AhX2BwC6AKAZxmFQ6gocEpMSJI0IIuL6gVnVpQqwcJq6ZenUlTlmjvK76M4T93/W5+auLqnCfB5v1On2/EfF5L0D6M4T93/W5+anVOE+DzfqPb8R8XkvQk4DZbTJO6TlzRPWUZiY84nma6cPhKOHvs1a/a/uY1a9SrbO72Jqq6DE8P6S/JttBeKxDrSA4hx1xxJzoBhaioCFK4TFYOErmiaKp/wCTnajYB3AVx6q0kj2c+6ars2MyEYXo7tVpxK2sNiG3BopAI94MR2aUyyF0eudBl7VhQ2ilATAyKlO9Jm4UEdWI7j31tDNxKO3A1tXIGUH7vgKAqtnoYbcWpLqip66goDKSBqOqIgHnxqqik2zCnh4wlKSb97eRBsfCbofWL3SUqCL2bDxKVRKZvBAzTE2i1Rs1uMPYKWXLrZXsuV99h13C4dxlDBdcytgKFusUoEp+xeALc+2pcU1Y0lhISpqk27K3lu4DmKXh1rbcU8vMxJBA5gBRV1OItw151Lim0y86CnKMm3eO4jPbLwgDiFOOBCzmLeY5UqPWlIidb8RPCq7NbjF4Cm1KN3Z62von2D6FMDIDiHiW1Z5UpUqgKEKASAU2NgOF6nKarD2Ubybs779/eO7VxefqBUJnKbGSb2006p8KrPM9EdkHFaso04htDgEJNpQkmAo6CQRMAjl8DVI07PUvOrdFahWJKw4p9R3y4WkLWUJ1yZUK6qQLJ6okzJk3rTU43JxcXz3l+nY6ss51Ei8zV7G+YY2YVL3a1qCmsUkhKYHVlJUmDxlsGZ46WqN5mp7mQcZiHmJbKU5gI3nFQ4GO0VxSvH3WelG0ldFRsrEOeVNpQZWvNmkT1QCo91wKvQ/UUrr3DUObTQh1LS5DiykCIjrkhOpnUHhXWcRqGB1R3D4UBjOlXyaYbFrcdQ46w84ZUpJCkKIAAJbXI0SPNKdKE3IPyf8AyXjZ76sQ48XVjMGwkZUgK84qHFR5Cw7eAXXA9FFCDtAcigOxQGd6U4RLiGpfbYKXZBcSFBcoUkpgqTcgnQzY0ulo+J14Ors3J5XLTg7W1WvEzycO0kz85YQJJhIDSRFsigFb3rE5TrJnuiqSyONlv4Ha6/B0pX46/P4foT9nrwyHgry9lQKpS0FJAzKGUR1pJvab6VwU8PUVRSlUTV72tb7s56jcoWVNp8/xGxRx7/wr0jzxdAFAFAFAFAJOooDpoDtAFAFAcNAdoCIFX8PgKAjHZpNw4vQA31juigHHdnEkkLKZ5D23kwb8xfvvQHPmzq5StWpM8b8zxoAGy7EbxRPAnhpwnWxv6xoDidlkf6q/sn+GPiB76Al4lnMhQgSRy48PjUPcSt+pmcY3iTIbbVm5kWHt46Dwrm986f5ZXYbYWIS0oHEw6vNO8WZBMiQBMdkaWq6hPe2c+JkpQlCGjtox97Y+JOFZTmQX21pWVlZyKUCSesRmKZPEVo4vKjhqU5uEUnqmmX20XVbpYQAVEEDrAC9pk8pmrvcdMn7rsVq8KoYVhpBQFsloiVWhspzCQDqkKHtqtnZWMnB7OKjvVv3LTEtNP9VaZI0IVce0UlTjLedUKjjuYnZuxmGJLaIUqxUSSojlJ0HdSMFHcTOpKW8q9qOxjWwHIEs9WDaVqHO+bTsirFDRYrFoaRnXZIiTBMW7KiUlFXZaMXJ2Q01tVlQJChbW0x3xpVVUi9xaVKcd6JLeIbVopB9oq10Z2FOOpTGa0mAYt48KkDZxbXpJuAQeBBmL6cDQChiG/ST4jjpQD2UcqAzPS/zGRaC4QbX8xehkZT23+8Vkr2NqUsqk+z7o8F2n0wf8rzIV9W04S0jKMsCUCRHWlM6+keFWMm23dl90Vx6n3EFUkJfbUJOmbVPsKZ9tRLcWp/qPoBHHv/CpKC6AKAKAKAKASdRQCqAjPocnqlMdvd3az/8AFAREYtWYAqT6JgKkEDWI0uDegOMvuKzJC0ZokWNhw4XF00BYsoIHWMm/L2cOVAOUBWrX1j7PgKEM84ZTjlOZnkYsgyVBIcFyDEAQAAYtXIs19bnycPa3UzVFO3ZclBt7MZax+W2UAuSNc0yTM2i/CrWfadFp5n7tS3e/nxG8Y1iSkBprHBU3Kt7EdaYEmNU89NeJNO2lylaNZx/lxqJ9t/U2fQnDvow/1+bMpZUAskqCYSBM6aEx21rTTS1PY6MhVhQ/m3u3fXfY0FaHoDWIxCEJKlqCQOJ/u57KFZSUVdjGHxK1qBygNlJIVmBMgj0ZEGTx4VBWMm3u0KPah+sPZ/evtqJFZ7xhJMRa2h41BUmbNw2dB6xSQomUmCbAcDpVol4rQsG0QkCSYESSSTFrk61cuVG3MYtsgtmFSPgvWQbVZK5nUk1uKdjpo+F5XEtqTzAIM8Zg/dU5UVVViVbRU/i23EqQhAU0kpMlXnmYOT7QsLiDWilTjBxau9dfoUtVnNSTstNPrwNftxIOGWFGARBIEkSIn2VyTV0d9KWWSkYHBbKKAtSMQCogoTkUUkK4ieBkWBm/dWVOKU78D0MRWdWFku0uOiuwkOsFW8dQc5sgpAJISSo2MqJNzN683D4bb55SqT/VJaS0smeKk5Xd2XJ2AoC2JxNuG8Ef9a610dH+7U/2/YjI+bOo2FNvKcV/MH5aPo1f3Z/7EqHa/ES/0fIuMRiT/wDkE/8AWi6Oi99Wp/t+xEoNbmxpGzST/wDdYr+Z+lWfRa/u1P8Ab9iqvzYxjNjpVGZ99QFxmWDB0kSmxii6KT31an+37ENtbmylV0IwYiGkW0+rZt/RWi6KT/5an+37FHKXMjYnZWEwqQokNCRBCUC40gJRMj3UfRVNb61T/b9hF1G/duS8PjFODM1inVp5pdm/s0PZV49EU5K6rVP9v2KSnUi7Mb2njnW0oyvvkmc2ZxUCIiIjnXi9L4eeDcclSbvffLlb1JVRtb2el1753hQBQBQDbpiKATvKAhqdfj/TzSb3ygR1SRM66jlQ0tC/EjrdxWYlKGQnhM5ovrBiZj+rskWSpW1buSFuvAnKlMSInlKp48svtNCiULDjTrubrBOWbRrF9TNzpw8aENRtoSN7QqVGLehwjsHwFAPsvUBJQ7QDgcoCJi9rttqyrkWBzRIvIGl9RGnEVDdjGdeMHaQlG3WSFKSSoJiSAbZtNYtp48r0zIhYmDTaEO7Rw5lalZkk7uYICBBKpmMuhJI5DkKXRV1ab1fd3CsNtfDgZWypWpAhcknrG69Scw1PEUuiY16e6JUbRV9au8cvAVDE/wBQwp8AGSBw7P77agrcnbJxCs1hIUDaQLzYzxtPuqYm0X7pZKK+CUjvUfgBWhOph9ubTLyErbGq4uI+wViJJBsatTdznqO6M2vFuICU5UlapEA5iSSCdNJPDtq5Gm812Hw2R/DpVuQr6oqzI64KlKkAhs62AOYQQaylvOmn+k3u6SQAQCLWInQCKqXKvanR1DuYpUUKKSkGJSCdFRYlQ76rlRrCq4kXokyENONjRLqkCOwJT91cXRq9yf8AnL6nLB7+9lfs/bDLjYXv8Qw0QChTq2hmsonLClHzUlRChYAnu9AuTHNpYRK2yMUZzJb6riSCRm860RKFAq5pI51IRIw2Iw6lpy40rKzCUb1HWywSAkCTYgnsI51BJQP7RbTiHWi6/DcpcWSjIghO8lRF0DKfOKcpsJnXeLuc8road2uwHUp8pUbT5ycgCYTCpvmKuA7bcalNENO24UX0FLhafW64hGYIS4kzbMgWSYzSADxB41a3Jlb80eebJ6P43ac4hb6W88wVJKlcuqmQG0jgLnib15863vW3s9OnSSjyR1/DYvY2d0rGJaUIUkjIQbZTImeX/lV6GIyy3GdfDZo3ubDbipDZHEE+OU15X8SO7pf+X2PLirHqleueiFAFAFAM4nhQDOU8vf8ApQg5B5e/9KkXO5Ty9/6VADKeXv8A0oCBitppQopKVSI0I4ifvrWNJyVykqiTsNfPSPRV4irbB8yNquRFfxbSlFRDgJjQpiwA5dlNg+Y2q5CkY5ocHPFP4U2D5jarkODajfor8U02D5jarkKG1keivxFNg+Y2q5B87N+ir+mmwfMh1I8jo2w36Cv6f74U2D5jaR5ChttHoK91Ng+Y2i5HfntHoHnwpsHzG0jyIruNZVq2TxuEH4imwZDnF8BBxGH/AHXuR+FNg+wjNDkR8WGFgCH0X1Q5BtPuqVRa5ESlGStqRXcGgqBGJxyIAEJdbixmesgmTofdFNk+wKSS4jeO2Xh3o3i8UqJgZ2wL6kwi57e086lU2uRXR8/IVg9mYRogoS6CDMyieeuXTuqdnLsHu9pbrxeHU4HVMhS0xClBJIgyIPYTVNg+ZttUaHDuZkpUNFAG/aAaxas7Gid1ccg9lQSZ/o+f23/rr/8AbXF0Z+if+cjnjx7zMYAYF3CttpU6w0lMBxZw4LwUhaYWBmzKCcyrpEQTwNejoaXZK+acDBb8pUQtQBCVsAAQ5nJASAZStSVKuqIvN6q0iU2WGycBgkOIU1i5eWCkFJYCnAC0pQypbE9VgJJiYJuOqRBYY6RdGEuPFxTrvWzFMFGZsqSUHKvLnAgzlzZZ4VvBJo56jaZXr6LNa53M2YqB+rsSQT1ckcCLjjzvV8iKZ2P7M2QnDzu1qymSUkIyk5W0gwlIIgN6CB1ldkWy23FXK+8Y2Ns5OHRh070jIkJIg9cjzlEg8SZMg15DerPaitLIgdINlKeCSpaFpccaISc3mhxBcBzKKfMCtAKtBrMhNNxaJ3TDD5A0fSz+AyR8a83+IJZnT+f2PGlDJvPSK9o7QoAoAoBCtR7fuoCJi9lNOLC1iVBOXW0GZEaHzjV1NpWRWUE3diTsVmECD1DKTmMz1dTqrzQbzpNNpLUjZxEnYbNpBMRF/RAA8IqdpIbOJLw2EQgAJFkiBc6a1RtveWUUtxTbV2U6t1SkhMGIk8gB91b06kVGzMZ05N3Rw4LF+p48vZTNTGWYlWAxR1yePYRy9Y+NM9MZJnfIcXM9Sb8eZBPDmKZ6YyzOfN+K9TQDXgJA4dpqc9MZJizhMZzR4jnPLnUZqYyzGHdlYlRk5eXncvZVlUgtxDpzY38xv8kfxfpU7aJGykSE4DFAAdSAIF/0qmene5bJMUjBYsTGS99eMk8u2jnTYyzOnCYv1PH9KZqYyzG3dnYpUTkMGdR+FSp00HCbGPmN/kj+L9KttoldlIeZ2ZiUggZIPb+lVdSD3kqE0K8gxUk9S4jXhJPLtNRnpk5Jijg8X6niOPspmpjLMjHYmI5I/i/Sr7aBXZSLosThsiyRKAklMzoAYi9c+a0rm2W8bFWjBnKT5TiVAlVgIHnJIEETpa1tYjSr7VcIooqT+JiejA6jpGm+XE66JrzejX7s/wDOX1KwW/vK1joYhCA2MRiChNgmMOBGVSYUUsguCFk9cm4B4V6Ni9xZ6E4dQyqW6U5SkpBQkKlOQlWVIzKjRRuJN4NQ0SmWezujaGlbxDjgWYzKCWhnAKSQQlsC4QlJOsDUGDVSxcLZCtRPZUqVirjchYjZ2pGnHs561oqvMzdJ30MttXbTSZDIUoi2ZQhPs4n2xWEsdbcj1qHQc52c5WXLiQXUlaGnFuKQct1pMAEEgzAiJI1HKuRzcnmZrKjGjJ01uRQbRlxxtAUpTaMyiokytXbzTrbTwFUbOvB081TXhqSXwAEgf3pXi9Kf0/P7HJ07+qHz+x7JX1B5gUAUAUAhWo9v3UBG2ziS1h3nACoobWoBPnHKkmB2mKh7gjy9PyoPFGZDAMHrpLipSn0gAnrAcdI100KPaSzY7B2ot0JUVK6xzcYyq6wAJ1gGPZVFdSaLSSsmZ/pP01fwjignKtIPmqn3KBBHtmtbFBno78pqsSlal4ZbaUHKVJezAnUgBSU3AjxFVyti5tOkmLV5AtxtS0qKEqCk+eJKdO2DV4WT18zqwcc1eKsn2Pdu0ueXYjpFioUUO4ud2nKkqXIdO+zCQIKR9TqbyeM5bZlffHxR6XsmKjJJwg9eUdd3kSHNvPh1EYjFlrL14LgVm60xmTxGWOEwTAkCVOOR6xv8jSGFrezzbpxzpq2kb21vZbuQnE7YxZbJZxGKK98sCd5+yzO7smQBJTujz8SBel7z4PTsK4ajNVJbenFLK9+VK9tNe8dxG2MSN9D2LgNqLZBcELGcpBCk3SYTJnjNrhNLtb7eRhClWtCThGzdt0b8PI9Y2ilRbISopJjrDUVkeTxK/CuOb5IKiYbWYkwTKMtvHxqOIPMsa/tFKFrVi30LBMIzKi1zNuI4cONcqqyWh2OlB6o0+L6TLfxGBOHUsNlat8kGJskpBE30VW8akW7HNOjOOrRr28eoqgtqHbf8KujN7hjpRto4VttSUBZccDYBUpIGYKMkpQox1eUDUkAVE5ZUWhHMzNq6d4kBKvIkQpWWfKVACxVmJLMBEDWdbVltZcvP9jTZx5ncJ09eUtoKwiUpccbRPlEqTvVNoHU3Yv8AWTBicquAmpVVt6rzGyXMpcR8oz7WJJcbSttOdvIhSkmUrjNcqBPVHKyqy9oaeqPcfQsJQi4SabSeuq1XyLjoT00Xi8Upko6ikuOglRKkwpACNIjr1rTq53axw47o9YaCea77jfVseWNMGw7h8BQIyh6ZrcdDeGw5ckwJWEmQATpIABME8LcTFZVasVLJD3nx5fnM4/anKVoRuTeiKiW3ioQovrzCZgwmRPGDxrn6Pvkn/lI2parXmNbcxIU0po4nD4d1RQbvQpKCpJXxSoEozARFzqK7qM5PWS8DadNf03KjB4XGlaUMY1t1tK0oUQtDi0N5XiVrKhIWSG8t1XmZANa7SLV2jPJJOxYjYWPSkJTivOT9YSpZIUUlJyZgSkAwQQRebCm0g96KbOa3Mu8Tiw2YzMgD946Un3g/Gud7Z/ojdfP0NlKlHScrP5epH2ip11soCmE5wL7wmxv6IsRWE3WatZeL9DqoTpU5qbu7d3qZtzooog/XMwIk5jabCbcaw2NXs8/Q9ZdL01/SyZh9kFLO63rBuq+f0pm0dtXVOqlay8X6HDWxVOpUc9UZnazG6cKDEtiCRoeNqyd9zPXwEfcc+ZAxpgJ9v3V5fSS/T8/seV09vp/P7HtFfTHmBQBQBQCFaj2/dQEfa4+od/4K+BqHuJR5F0i6OgJVimDkcbBWtPBQFyRyMSe2oi7Es1XQBYewyF+aRIKQbDWIHCpa1uVMF0+YcdximGrqUspE6ADVR7AJJq4GtoLbw7KWGvNQInio6qUY5mTQHtmGcjBtqMwGkEwCTZINgLk9grzulKe1ws4c7LzRpSV5pGRHSJ5SFlKGt4lnPk3gV10lIWSGyTkhYIEzYzFfPR/h/DZoxk3q/n3fuepi6CpU3KDb1tezSs92/jo7+VyOx0meeZ3jSQMrgStSUpcHWS0ttABcSB+3SFKKkkZTbUp3fQOBpVssnvjpFvXtkedtZNC+k2z8S6pDjbUqDJkEpspP1mQw59paWwIzpm5jKDXq/wAM9K9G4SjPDzqpWno+adlfdwTd92neRUhJu9hOE2DiBu15glSAwkE5QvK0ptLkjJ1lKQhZCio2cIATrXN0n05gNvUp3zKV3dax1V7eOhEaUt5udtuZWFqkiBMjWvcjuMjHYva7288naT9Y8hY3hiEJGUFyIMlMwE8SRUd4WrIWG2ViW90lEJLX+ote8ntAIGY8pCY4aVz5Hmude0WW1ii6UY/E4fEtKcQwpCc5bKEFCVZhBDgQoSsTaDxnmK3UYvgYOUlxHuiO1MarFpeAcLSzlVIVk3ZNgm0SJsR7bE1dKysjNu7uzafKhufJmg+pSWy8AopWlBu27bMshIB0vzrKqrqxrSvm0PPGsfhsjefFJyBZURvmyoLBsShIJUmc1xqFC0Ak48DbLLkI2bisP5S0228lUYxlaQkpyGXmUpgZRcIzSEyLJOs5YjbNbtJadrtcH9Cn6UKO/eSODz3/AOxVYS/U+9n2dB/yYf4x+iLr5JsTk2igH/VbcR7YC/8A+db0NJHjdLxcqLfJr88z3Wuw+ZIza4juHwFAit6M7PbbZSvVbyUqUowDBGYJERAEmw7TqSaqqKpNriY0IJRvxZF6EoytPJEwnEOC5JNgkXJuT2muTA/on/lImnufezKdIejmJexRebbwqkkNwXFOB0FKQDGUQAIka3qkpqcEn5pnu4XEqjGUbvXk1r33Rf7AwLjbj5cDaA4hCErbJK+rvZJkCILgiCeNZYRKjTUXzeiTt5s5cTLayuvOxJY2etK0q8seISUlSTMKykkgyqACFaADQcor03jKdrZfI89YWad8xB2zhH3XFENYZxBiN6etYQZhtUitMPjacIJNyT7F+5lXwc51M1otdv8A8J5ZRCSrMFpCcuR0pSISkRlmFXBuUmuN4iOt76tnbGlLSxCWyvdvJKg2FBMK3ylKBCpUrMuyTAEQAKyhiZZ7zWnZfzvY0nRWW0L3/NxBThzY+VkjkXm8p1sYGl/cOVdLxlNq1jH2aa1ZnOkm1m1Y1xCTMqF03BzJAFx2kD2VyJNq59BhMRGFPK1uQ/0qwm6DXWnNm4REZe3trz+kY/p+f2PC6VxO1cdLWv8AY9er6EwCgCgCgEK1Ht+6gGto/snP+Kvgah7gjHKwm9wq0aqWypMnUlSCPGTVUSZP5LNqZcQlk2S4wFD/AJJUv7hWhBK6UuIYefWILjilSeSZsB2cTzPdUkFB0Z6PqxrhcckMJPWPFZ9EfeeAqrZY9uyhLIAsAlIA5REV5fTMnHA1GuX3Ran+pGEx7acM5lZYzKUkBAUHljELOcloEfVtEBAOZcwCTEJmsuh6Mek8HtKtVrV5srjHZpWtJ3vKV+S7uJ14nF1Ze7Ld3Dx28tOOWwUthCVtgqSFFRC05U5iLJJWUAToElN5ST5dXoiDwW1zzc1FtXbXbu3mCqPNYdxO+BJ+tJQ+FlShKC0HAoJQMwg5FRISrzTMTIrhXhpRUVkWaO7jfjc9aOz03axa7c1t705rmt43sDAYpvEvl0lTa7gqdUdScuVABTICQDe0yNYrLpnF4Grg4xpNXvpZLhv7UvqeXTjJS1Ndt50JYUToBX2S/Sc55dgekafnDDmMqHWdyROhUtRSe3rJSn20i80bkyjllY2616+0+FRYm5nttYtsISp7d5CuBny5QrKspMqsDItVYbyZbjuCxIUtGXENLladMQqYm4AB7dOyKvZ8yl1yPSzViCnf2vhy4pBfbRlSDZaR1iVAzzy5RbS9xpWTqQva6OqOGq5VJQbv2PsJuy8ch5tK0qSowM2Ug5SRJB5VaElJXRlWpSpycZJrvMLt/aOx98rOyhS8xDi9yFXFjAVaZ4wdDzms5OnfVeR0054nKkpu3K7LfobtHZy1FOFZbadKSVZGQjMlJANxNpKTBPHjV4OL3GVfbW9+Ta77mvrQ5hlhNh3D4CgRWM7PfDaG8zCkoASAtlRMAQJ+siYreU6cpNtPx/YxjGolZNeH7kXoSmG8QDFsS4LCBbLoOA7K8zB/pnb4pfUmlufexxaNpAwFYdQUT1iFS3IURYQFAEJSDqc0nSD3rKWeYfKMYEOZlIJEBGQEKInrFU6KI4Cwk99cXSG0eHl7P+r83G2Hsqi2m4ziUbVvJm1v2lzbWDYRPu5X+eccS7WVbt1R6SdH/wDA6wjaeZMkRInz+Qm5VGs68KRjjb+7tb8LtW7L/cN0La5flvLfbaVZ0qgxljskEk/GvpJp6NnFStZozuJYxGIzJ8nVuhqFW3lxwPAa3iYqMkmjRVIxY0OizXHAgcYCURPcDUbNltvfiWWHwAaHUw6k9zf4CocHyI2ifEzPTlSvqipCkDrxmBE+ZMA8NK8vpFP3dOf2ODGte7Z8z1qveLBQBQBQDazcdx+6gIO+LmHWox1kqtHm2Ijt01qGEUOz8QA2gk/ZTfnYXqly1jGbJZAUw4iM7OMWEAWll4qlN4EjJPLXnUxqJlpUmil6dOLOKeEWDiouOBIrS5mW3QbpNkSWXiA2P2ZA80k3ByiSCTM1Rsslc9dd/ZewfdXmdN/9hV7vui1P9aMpttpkuNh1kOgglWdRKEpSpCCQ2ZSpUvjgCQDewB8v+F1jauFmqNfZqLsrRV22nKzlvS93xOt0YyvJ/m/0Kt3pChCClDDRLTN8ohKXG04hxLaUECEA4NyDmsSiBqR24zoSqsTJ1K02pSurvVxkkrt89fAyq2pyypd3dvRKxu1sQheICwEBptbgICYKPrNwUqzKJUoNKzBSABeJgFXn0OhMFkhJJy1s9fG603dhR1JDXQ7arry3g4oqAS0pMx9pJK7AAC5ToBxrm/iTBUaNGnKlFLVrQtRk23c1PTAf5RzuHuvX2X9JzreeBv4da3WFgQkBKkqkapzEW1HWQr+HtqadlCyLVLuV2ewYl0lKQmMzpgToBBWdOwR7ab0V3MyfTDBl/DLQSkeTvJzgA36mYQTzS6kn2jheIxsy17oyOD6PpS3hcS2tRIxSG3UqAsQ6BI7ND3HnNW4mdz6F2u1nYdSNShUd8GPfVaivBrsNsPJRqxb5r6njb2JBMxwivAc7n38KNlvNP0LxEb52P2LCj3nUe4Gu7Au8m+SPC6cjlhFc39jyfHJUHnG5JUlxae/KojX2VvLezzYySijXfI48fnGxsWHAf4mz8QKvSVpGOJacPme0u4gh1KNQoG3FMcZ4i4EfrXUcBH2liltMZ2294oZOrmy2OUKMnkJPs40BUjpBissjCZiUyIeSATYZb6EKUBOkBR5AgZdOMdQnEON4hTSfKFdQJmylCVTzAOnZXhZ5whOcZ2tJ6W7Tku0m0+I2dvvW/wA8s3EjIZAMZrlMWvWTxk/7vkV2j+I4jb70wcasCdcliLcIkanw7ahYyp/c8htH8XkM4jpFi0mE4pahEzAHuIrKeOrxdlO/yIdWXMZ+kuM/fr/p/CqdYYj4iNrPmd+k2M/fr/p/CnWGI+IbWfMPpNjP36/6fwp1hiPiG1nzD6TYz9+v+n8KdYYj4htZ8w+k2M/fr/p/CnWGI+IbWfMhbSx7uIy75ZXlnLMWmJ07h4VlVxNWrbO72IlNy3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90700"/>
            <a:ext cx="59055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8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16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1.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pic>
        <p:nvPicPr>
          <p:cNvPr id="2" name="Picture 8" descr="http://tokyofashion.com/wp-content/uploads/2011/03/Bubbles-Harajuku-2011-02-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8" y="1673932"/>
            <a:ext cx="5718703" cy="3812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4970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16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2.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556792"/>
            <a:ext cx="594066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799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 descr="http://www.magicfreebies.org/images/Perfu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4" y="1202773"/>
            <a:ext cx="7546032" cy="4388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95437" y="1273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3.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5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5437" y="1273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4.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478901"/>
            <a:ext cx="5842992" cy="39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9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6" descr="http://bigelectronics.net/images/art/consumer-electron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02800"/>
            <a:ext cx="3600400" cy="405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1" y="1402800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5. ______</a:t>
            </a:r>
          </a:p>
        </p:txBody>
      </p:sp>
    </p:spTree>
    <p:extLst>
      <p:ext uri="{BB962C8B-B14F-4D97-AF65-F5344CB8AC3E}">
        <p14:creationId xmlns:p14="http://schemas.microsoft.com/office/powerpoint/2010/main" val="20503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2" descr="http://1.bp.blogspot.com/-kawrnulH-XM/T_2Z_TPJniI/AAAAAAAAGXo/MnTqAT89O04/s1600/flea+markets+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7" y="1752599"/>
            <a:ext cx="5872163" cy="4008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954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6.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54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7.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pic>
        <p:nvPicPr>
          <p:cNvPr id="2" name="Picture 6" descr="http://cetastech.com/blog/wp-content/uploads/2013/10/jewel-star-softw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3171"/>
            <a:ext cx="5486400" cy="3918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78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 flipH="1">
            <a:off x="228600" y="228600"/>
            <a:ext cx="8686800" cy="6400800"/>
          </a:xfrm>
          <a:prstGeom prst="round2DiagRect">
            <a:avLst/>
          </a:prstGeom>
          <a:solidFill>
            <a:schemeClr val="accent4">
              <a:alpha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5437" y="432137"/>
            <a:ext cx="7091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cs typeface="+mn-cs"/>
              </a:rPr>
              <a:t>8. ____________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cs typeface="+mn-cs"/>
            </a:endParaRPr>
          </a:p>
        </p:txBody>
      </p:sp>
      <p:pic>
        <p:nvPicPr>
          <p:cNvPr id="1026" name="Picture 2" descr="http://www.blogandcollectibles.com/wp-content/uploads/2012/02/Canandaigua-Classic-Antique-Show-Impressed-Visi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6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70</Words>
  <Application>Microsoft Office PowerPoint</Application>
  <PresentationFormat>On-screen Show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Smart Choice  Level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Choice  Level 4</dc:title>
  <dc:creator>jwu</dc:creator>
  <cp:lastModifiedBy>User</cp:lastModifiedBy>
  <cp:revision>12</cp:revision>
  <dcterms:created xsi:type="dcterms:W3CDTF">2014-03-18T00:45:39Z</dcterms:created>
  <dcterms:modified xsi:type="dcterms:W3CDTF">2017-03-13T02:35:23Z</dcterms:modified>
</cp:coreProperties>
</file>