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7" d="100"/>
          <a:sy n="17" d="100"/>
        </p:scale>
        <p:origin x="-2778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1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4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7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2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1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8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6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5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2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4/6/2014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26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1061" y="1371600"/>
            <a:ext cx="49818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SMART CHOICE </a:t>
            </a:r>
            <a:br>
              <a:rPr lang="en-US" sz="5400" b="1" cap="all" dirty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</a:br>
            <a:r>
              <a:rPr lang="en-US" sz="5400" b="1" cap="all" dirty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Level 4</a:t>
            </a:r>
            <a:br>
              <a:rPr lang="en-US" sz="5400" b="1" cap="all" dirty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</a:br>
            <a:r>
              <a:rPr lang="en-US" sz="3600" b="1" cap="all" dirty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Unit 8</a:t>
            </a:r>
            <a:endParaRPr lang="en-US" sz="36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3886200"/>
            <a:ext cx="515793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94108" y="4191000"/>
            <a:ext cx="3555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Grammar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9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62600" y="2718137"/>
            <a:ext cx="3505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220" name="Picture 4" descr="http://www.wholesale7.net/images/201105/goods_img/3658_P_1305254710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445">
            <a:off x="1867866" y="2233390"/>
            <a:ext cx="3071162" cy="3546324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3498720"/>
            <a:ext cx="3505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skinny</a:t>
            </a:r>
            <a:endParaRPr lang="en-US" sz="6000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03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0878762">
            <a:off x="655621" y="3182687"/>
            <a:ext cx="4572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handsome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4" name="Picture 4" descr="http://www.hollywoodreporter.com/sites/default/files/imagecache/blog_post_349_width/2014/01/chris_pine_headshot_a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206499" cy="331291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62074" y="5080337"/>
            <a:ext cx="457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muscular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http://manbicep.files.wordpress.com/2011/09/img_3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21" y="2112322"/>
            <a:ext cx="3889170" cy="2916878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62074" y="5080337"/>
            <a:ext cx="457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pretty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0" name="Picture 2" descr="http://cache.desktopnexus.com/thumbnails/717540-big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9" y="1938993"/>
            <a:ext cx="4148508" cy="33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62074" y="5080337"/>
            <a:ext cx="457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attractive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316" name="Picture 4" descr="http://www.rachelthurston.com/blog/wp-content/uploads/2010/08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24" y="2137889"/>
            <a:ext cx="4416431" cy="2942448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62074" y="5181600"/>
            <a:ext cx="457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artistic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338" name="Picture 2" descr="http://31.media.tumblr.com/tumblr_lubo5qWfNC1qfqudh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085974"/>
            <a:ext cx="4762500" cy="3171826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62074" y="5181600"/>
            <a:ext cx="457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reliable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2" name="Picture 2" descr="http://www.magforwomen.com/wp-content/uploads/2011/10/do-you-have-a-friend-on-who-you-can-rely-upon-every-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91" y="2130504"/>
            <a:ext cx="4762500" cy="285750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43400" y="2811959"/>
            <a:ext cx="3505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enerous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http://hiroboga.com/wp-content/uploads/2013/01/dreamstime_xs_23988225-gener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564">
            <a:off x="1627061" y="1999326"/>
            <a:ext cx="2601913" cy="3915104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57503" y="5181600"/>
            <a:ext cx="3505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outgoing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 descr="http://parentables.howstuffworks.com/media/images/child_wa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5" y="2082273"/>
            <a:ext cx="5667369" cy="3175527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38400" y="5181600"/>
            <a:ext cx="4000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intelligent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http://polyglottutor.files.wordpress.com/2012/07/einstein-gen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11" y="2171700"/>
            <a:ext cx="3810000" cy="285750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0" y="2979879"/>
            <a:ext cx="3505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funny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0" name="Picture 4" descr="http://www.bized.co.uk/sites/bized/files/images/bea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r="15926"/>
          <a:stretch/>
        </p:blipFill>
        <p:spPr bwMode="auto">
          <a:xfrm flipH="1">
            <a:off x="4572000" y="2140646"/>
            <a:ext cx="2743200" cy="3709793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38400" y="5181600"/>
            <a:ext cx="4000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talented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http://images.oprah.com/images/tows/200811/20081106/20081106_tows_kids3_350x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36" y="2133600"/>
            <a:ext cx="3650645" cy="274320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9341" y="2993229"/>
            <a:ext cx="3505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bald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http://2.bp.blogspot.com/_JugvwRd0Bj8/SZEnCW-14KI/AAAAAAAAAlk/sBik-kb1Ck8/s400/ba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233">
            <a:off x="1502882" y="2243204"/>
            <a:ext cx="2825102" cy="3531377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64974" y="5105400"/>
            <a:ext cx="3505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beautiful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0" name="Picture 2" descr="aishwarya-r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2171700"/>
            <a:ext cx="3810000" cy="285750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074" y="838200"/>
            <a:ext cx="441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Vocabulary</a:t>
            </a:r>
            <a:endParaRPr lang="en-US" sz="5400" b="1" cap="all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74271" y="4953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road shouldered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https://encrypted-tbn1.gstatic.com/images?q=tbn:ANd9GcQz86hrMrYVR1COIXnaKCQZspl6996HunPP5p0Rh5zCkyXclyhO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43" y="2286000"/>
            <a:ext cx="3429126" cy="2281929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35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2014-04-01T21:27:44Z</dcterms:created>
  <dcterms:modified xsi:type="dcterms:W3CDTF">2014-04-06T22:21:54Z</dcterms:modified>
</cp:coreProperties>
</file>