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81" r:id="rId2"/>
    <p:sldId id="271" r:id="rId3"/>
    <p:sldId id="260" r:id="rId4"/>
    <p:sldId id="288" r:id="rId5"/>
    <p:sldId id="287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8" r:id="rId15"/>
    <p:sldId id="273" r:id="rId16"/>
    <p:sldId id="282" r:id="rId17"/>
    <p:sldId id="284" r:id="rId18"/>
    <p:sldId id="286" r:id="rId19"/>
    <p:sldId id="289" r:id="rId20"/>
    <p:sldId id="26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61"/>
    <a:srgbClr val="001848"/>
    <a:srgbClr val="990033"/>
    <a:srgbClr val="F12337"/>
    <a:srgbClr val="00153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0" autoAdjust="0"/>
    <p:restoredTop sz="94660"/>
  </p:normalViewPr>
  <p:slideViewPr>
    <p:cSldViewPr>
      <p:cViewPr>
        <p:scale>
          <a:sx n="53" d="100"/>
          <a:sy n="53" d="100"/>
        </p:scale>
        <p:origin x="-100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9D9-6FCC-4263-BB03-14F613D4199D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E904-582F-46AC-BC2B-AEB1A1AF5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E904-582F-46AC-BC2B-AEB1A1AF595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2EA5C4-5449-4E28-BAEC-FCD7CB32B359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640"/>
            <a:ext cx="9144000" cy="1944216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496461"/>
            <a:ext cx="6624736" cy="125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-603448"/>
            <a:ext cx="7488832" cy="2319536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JUNGWON UNIVERSITY</a:t>
            </a:r>
            <a: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English  Speech (</a:t>
            </a:r>
            <a:r>
              <a:rPr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evel 5)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694" y="2564904"/>
            <a:ext cx="5114778" cy="1902253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Professor: </a:t>
            </a:r>
          </a:p>
          <a:p>
            <a:endParaRPr lang="en-US" altLang="ko-KR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Jennifer L. </a:t>
            </a:r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Mc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Ghee </a:t>
            </a: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 Ed</a:t>
            </a:r>
          </a:p>
          <a:p>
            <a:endParaRPr lang="en-US" altLang="ko-K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 2"/>
              </a:rPr>
              <a:t>   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3280" y="5445224"/>
            <a:ext cx="5445224" cy="12121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Office Hours by Appointment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jenni.mcghee@gmail.com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010.5728.2733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2852936"/>
            <a:ext cx="2448272" cy="3600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1003927" y="2629648"/>
            <a:ext cx="2415945" cy="36076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If you choose to use vulgar language in this class: 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1. You will be asked to leave.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2. You will get 0% for Participation.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3. You and the Professor will have a meeting.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David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8356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8999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31640" y="425023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25760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 Cell phones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0534" y="1844824"/>
            <a:ext cx="7973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Turn them off or set them to silent.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2172" y="4581128"/>
            <a:ext cx="102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476" y="4595377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780" y="465313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</a:rPr>
              <a:t>O</a:t>
            </a:r>
            <a:endParaRPr lang="en-US" sz="96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2696546"/>
            <a:ext cx="1951886" cy="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8" y="2696546"/>
            <a:ext cx="1949128" cy="34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29" y="2696545"/>
            <a:ext cx="1941121" cy="3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091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757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en-US" sz="250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 rot="3375333">
            <a:off x="1499277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5333">
            <a:off x="4303916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75333">
            <a:off x="7069368" y="2667758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02128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252536" y="6125815"/>
            <a:ext cx="9577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Place them on the phone table during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4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576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6. School  Clothing Policy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Caps, hats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earphones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sunglasses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slippers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Sleepwear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Exercise Clothing</a:t>
            </a:r>
            <a:endParaRPr lang="ko-KR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101" name="Picture 5" descr="C:\Documents and Settings\jwu\Local Settings\Temporary Internet Files\Content.IE5\H19P9VGK\MP90042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9914" y="3356993"/>
            <a:ext cx="1870518" cy="12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wu\Local Settings\Temporary Internet Files\Content.IE5\TZ2TM507\MP90026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38" y="2276873"/>
            <a:ext cx="1938179" cy="127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wu\Local Settings\Temporary Internet Files\Content.IE5\VB7ACGSC\MC900349057[1].wm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683625">
            <a:off x="1127085" y="4538304"/>
            <a:ext cx="1447495" cy="1818742"/>
          </a:xfrm>
          <a:prstGeom prst="rect">
            <a:avLst/>
          </a:prstGeom>
          <a:noFill/>
        </p:spPr>
      </p:pic>
      <p:pic>
        <p:nvPicPr>
          <p:cNvPr id="4098" name="Picture 2" descr="C:\Documents and Settings\jwu\Local Settings\Temporary Internet Files\Content.IE5\03MJE706\MC9002962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859">
            <a:off x="6550542" y="1814409"/>
            <a:ext cx="1637168" cy="1525509"/>
          </a:xfrm>
          <a:prstGeom prst="rect">
            <a:avLst/>
          </a:prstGeom>
          <a:noFill/>
        </p:spPr>
      </p:pic>
      <p:pic>
        <p:nvPicPr>
          <p:cNvPr id="4102" name="Picture 6" descr="C:\Documents and Settings\jwu\Local Settings\Temporary Internet Files\Content.IE5\IYJAK9G5\MC900361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1842" y="3789041"/>
            <a:ext cx="1208116" cy="1932127"/>
          </a:xfrm>
          <a:prstGeom prst="rect">
            <a:avLst/>
          </a:prstGeom>
          <a:noFill/>
        </p:spPr>
      </p:pic>
      <p:pic>
        <p:nvPicPr>
          <p:cNvPr id="4103" name="Picture 7" descr="C:\Documents and Settings\jwu\Local Settings\Temporary Internet Files\Content.IE5\EUPQBI2G\MP900422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706" y="4581129"/>
            <a:ext cx="100557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678691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7768"/>
            <a:ext cx="576064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7. Participation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Speak English Only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Bring completed homework on time.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Bring pencil, eraser, red pen, notebook, textbook to class.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Take notes of all important information.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Have a positive attitude and participate in class activities.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Be respectful and polite.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Follow directions.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Stay awake in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771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 </a:t>
            </a:r>
            <a:r>
              <a:rPr lang="en-US" altLang="ko-KR" sz="36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% of your grade!!!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8. Grading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27743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Assignments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Quizzes: 25%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Mid-Term Test: 20% 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Test: 25% 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Participation: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Attendance: 10%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Grade: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Pass = 70-100%    /    Fail = 0-69%</a:t>
            </a:r>
            <a:endParaRPr lang="ko-KR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9. Extra Resources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1.The English Café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– (3F) open 12 -11pm</a:t>
            </a: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			   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- Free drinks from 3pm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2. Appointments with Professor Jennifer as needed. Contact me in class or on my website.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3. Tutoring (available later this semester)</a:t>
            </a:r>
          </a:p>
        </p:txBody>
      </p:sp>
    </p:spTree>
    <p:extLst>
      <p:ext uri="{BB962C8B-B14F-4D97-AF65-F5344CB8AC3E}">
        <p14:creationId xmlns:p14="http://schemas.microsoft.com/office/powerpoint/2010/main" val="35033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4016"/>
            <a:ext cx="7818040" cy="11247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10. </a:t>
            </a:r>
            <a:r>
              <a:rPr lang="en-US" sz="4400" dirty="0" err="1">
                <a:solidFill>
                  <a:srgbClr val="002060"/>
                </a:solidFill>
                <a:latin typeface="Algerian" pitchFamily="82" charset="0"/>
              </a:rPr>
              <a:t>KakaoTalk</a:t>
            </a:r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 Group: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to your Kakao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Gypsyjennileigh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Send me a message: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I am ________, _________ class.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add you to our class Kakao Group.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is for ME to send you messages.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 personal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 message!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1000"/>
            <a:ext cx="7818040" cy="11247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11. Website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9632" y="177818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856" y="192220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14096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your DAILY responsibility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website if you have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extra material I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about in class!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30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76470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90872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968481"/>
            <a:ext cx="8041992" cy="48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683568" y="1412776"/>
            <a:ext cx="784887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Should you anticipate needing extra help throughout the semester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any reason or condition, please note that your professor is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happy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 help you. It is your responsibility to communicate this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 the professor as early as possible. The professor will provide as many resources and options as possible to accommodate your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efforts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and needs.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수업 수강하는 동안 어려움이 있거나 도움이 필요하면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언제든지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담당교수에게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알려주세요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어려운 상황을 가능한 빨리 알리고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도움을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청하는 것은 여러분의 책임입니다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담당교수는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필요하다면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다양한 방법을 동원하여 여러분들을 도울 것입니다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 </a:t>
            </a:r>
          </a:p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I’m here for you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620688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844824"/>
            <a:ext cx="8041992" cy="488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5272" y="12576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Preparation is vital!!	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6" y="1988840"/>
            <a:ext cx="7906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study and do homework</a:t>
            </a:r>
          </a:p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BEFORE class!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Otherwise class is useless!!!</a:t>
            </a:r>
            <a:endParaRPr lang="ko-KR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Ask for help…and…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Enjoy this class!</a:t>
            </a:r>
          </a:p>
          <a:p>
            <a:pPr algn="ctr"/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7" name="Picture 5" descr="C:\Documents and Settings\jwu\Local Settings\Temporary Internet Files\Content.IE5\8OCA76A0\MC9004462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78" y="4410341"/>
            <a:ext cx="1783080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916832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10% of your Grade!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Come to Class!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Be on Time.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Late 3 Times = 1 Class Absence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 or more Absences = FAIL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If late, tell the professor AFTER CLASS so      I can mark your attendance.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know you will be absent, tell the professor BEFORE class…or you cannot make up the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48" y="1553177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998" y="1772816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</a:t>
            </a:r>
            <a:r>
              <a:rPr lang="en-US" altLang="ko-KR" sz="36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MISS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a quiz or TEST for any reason, it will be an automatic </a:t>
            </a:r>
            <a:r>
              <a:rPr lang="en-US" altLang="ko-KR" sz="36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0%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375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823" y="2973145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absent:</a:t>
            </a: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Sick  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MT </a:t>
            </a:r>
            <a:r>
              <a:rPr lang="en-US" altLang="ko-KR" sz="3600" b="1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 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Sports Festival</a:t>
            </a:r>
          </a:p>
          <a:p>
            <a:pPr algn="ctr"/>
            <a:r>
              <a:rPr lang="en-US" altLang="ko-KR" sz="4000" b="1" u="sng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</a:t>
            </a:r>
            <a:r>
              <a:rPr lang="en-US" altLang="ko-KR" sz="4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excused </a:t>
            </a:r>
            <a:r>
              <a:rPr lang="en-US" altLang="ko-KR" sz="2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(with document):</a:t>
            </a: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Military Major </a:t>
            </a:r>
            <a:r>
              <a:rPr lang="en-US" altLang="ko-KR" sz="3600" b="1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Emergency</a:t>
            </a:r>
            <a:endParaRPr lang="en-US" altLang="ko-KR" sz="3600" b="1" u="sng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Death in the family</a:t>
            </a:r>
          </a:p>
          <a:p>
            <a:pPr marL="571500" indent="-571500" algn="ctr">
              <a:buFont typeface="Symbol"/>
              <a:buChar char="¨"/>
            </a:pPr>
            <a:endParaRPr lang="en-US" altLang="ko-KR" sz="4000" b="1" dirty="0" smtClean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 smtClean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73245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Textbook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NO Book? = ABSENT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Notebook</a:t>
            </a:r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Eraser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Red Pen</a:t>
            </a: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2663446" y="3412535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007" y="4343074"/>
            <a:ext cx="1130310" cy="1130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586030">
            <a:off x="3583118" y="4878671"/>
            <a:ext cx="668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 REGULAR PENS </a:t>
            </a:r>
          </a:p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PLEASE!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1799903" y="4947271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045" y="3146572"/>
            <a:ext cx="1633825" cy="198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7-Point Star 2"/>
          <p:cNvSpPr/>
          <p:nvPr/>
        </p:nvSpPr>
        <p:spPr>
          <a:xfrm rot="20666977">
            <a:off x="0" y="0"/>
            <a:ext cx="2375755" cy="19990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EVERY</a:t>
            </a:r>
          </a:p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CLASS</a:t>
            </a:r>
            <a:endParaRPr lang="en-US" sz="28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2" descr="http://www.macmillan.com.mx/catalogue/skills_and_grammar/speaking_of_speech/(1)_%5bS%5d_speaking_of_spee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135" y="1732452"/>
            <a:ext cx="2029274" cy="269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14314" y="2039485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Textbook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Book? = ABSENT</a:t>
            </a:r>
          </a:p>
          <a:p>
            <a:r>
              <a:rPr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Eraser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Red Pen</a:t>
            </a: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Notebook</a:t>
            </a:r>
            <a:endParaRPr lang="ko-KR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3113635" y="2609016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007" y="3501009"/>
            <a:ext cx="1130310" cy="1130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1121133">
            <a:off x="4200266" y="192451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 REGULAR PENS  </a:t>
            </a:r>
          </a:p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PLEASE!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1558517" y="4057071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317" y="4148809"/>
            <a:ext cx="1333500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5432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3. Homework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560840" cy="4392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Neat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Complete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Typed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Time</a:t>
            </a:r>
          </a:p>
          <a:p>
            <a:pPr>
              <a:buFont typeface="Wingdings" pitchFamily="2" charset="2"/>
              <a:buChar char="ü"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3314" name="Picture 2" descr="https://fbcdn-sphotos-h-a.akamaihd.net/hphotos-ak-prn1/v/37026_10151891119214664_1695966727_n.jpg?oh=e90bd607c5f457f90b653393c131e5ff&amp;oe=522F5BE1&amp;__gda__=1378885779_5a14262556ea1d00408315bb867536de"/>
          <p:cNvPicPr>
            <a:picLocks noChangeAspect="1" noChangeArrowheads="1"/>
          </p:cNvPicPr>
          <p:nvPr/>
        </p:nvPicPr>
        <p:blipFill>
          <a:blip r:embed="rId3" cstate="print"/>
          <a:srcRect b="52273"/>
          <a:stretch>
            <a:fillRect/>
          </a:stretch>
        </p:blipFill>
        <p:spPr bwMode="auto">
          <a:xfrm>
            <a:off x="4535996" y="2308280"/>
            <a:ext cx="3205612" cy="203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648275" y="198884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1" y="2204864"/>
            <a:ext cx="3464081" cy="341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20132148">
            <a:off x="1587604" y="3208978"/>
            <a:ext cx="611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LATE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424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the professor is talking…Thank you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Please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when classmates are presenting…Thank you 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808" y="47251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Let’s respect each other!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25760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80064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SWEAR WORDS = BAD Impression of you.</a:t>
            </a:r>
          </a:p>
          <a:p>
            <a:pPr algn="ctr"/>
            <a:endParaRPr lang="en-US" altLang="ko-KR" sz="14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professional.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appropriate.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to be used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in this classroom, because 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respectful.</a:t>
            </a:r>
          </a:p>
          <a:p>
            <a:pPr marL="514350" indent="-514350">
              <a:buAutoNum type="arabicPeriod"/>
            </a:pPr>
            <a:endParaRPr lang="ko-KR" alt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02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2054</TotalTime>
  <Words>650</Words>
  <Application>Microsoft Office PowerPoint</Application>
  <PresentationFormat>On-screen Show (4:3)</PresentationFormat>
  <Paragraphs>240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JUNGWON UNIVERSITY English  Speech (Level 5)</vt:lpstr>
      <vt:lpstr>PowerPoint Presentation</vt:lpstr>
      <vt:lpstr>1. Attendance</vt:lpstr>
      <vt:lpstr>1. Attendance</vt:lpstr>
      <vt:lpstr>2. materials</vt:lpstr>
      <vt:lpstr>2. materials</vt:lpstr>
      <vt:lpstr>3. Homework</vt:lpstr>
      <vt:lpstr>4. respect</vt:lpstr>
      <vt:lpstr>4. respect: Language</vt:lpstr>
      <vt:lpstr>PowerPoint Presentation</vt:lpstr>
      <vt:lpstr>5. Cell phones</vt:lpstr>
      <vt:lpstr>6. School  Clothing Policy</vt:lpstr>
      <vt:lpstr>7. Participation</vt:lpstr>
      <vt:lpstr>8. Grading</vt:lpstr>
      <vt:lpstr>9. Extra Resources</vt:lpstr>
      <vt:lpstr>10. KakaoTalk Group:</vt:lpstr>
      <vt:lpstr>11. Website</vt:lpstr>
      <vt:lpstr>PowerPoint Presentation</vt:lpstr>
      <vt:lpstr>I’m here for you</vt:lpstr>
      <vt:lpstr>Preparation is vital!!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JUNGWON UNIVERSITY English Communication (Level 1) Fall - 2013</dc:title>
  <dc:creator>jwu</dc:creator>
  <cp:lastModifiedBy>User</cp:lastModifiedBy>
  <cp:revision>92</cp:revision>
  <dcterms:created xsi:type="dcterms:W3CDTF">2013-09-08T13:33:01Z</dcterms:created>
  <dcterms:modified xsi:type="dcterms:W3CDTF">2018-03-09T02:33:46Z</dcterms:modified>
</cp:coreProperties>
</file>