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EBCB-8A06-44B9-9CBB-ECF7500ECA04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DC67-6DF8-407E-AABE-BD5481C7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9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EBCB-8A06-44B9-9CBB-ECF7500ECA04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DC67-6DF8-407E-AABE-BD5481C7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8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EBCB-8A06-44B9-9CBB-ECF7500ECA04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DC67-6DF8-407E-AABE-BD5481C7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1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EBCB-8A06-44B9-9CBB-ECF7500ECA04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DC67-6DF8-407E-AABE-BD5481C7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5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EBCB-8A06-44B9-9CBB-ECF7500ECA04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DC67-6DF8-407E-AABE-BD5481C7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8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EBCB-8A06-44B9-9CBB-ECF7500ECA04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DC67-6DF8-407E-AABE-BD5481C7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2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EBCB-8A06-44B9-9CBB-ECF7500ECA04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DC67-6DF8-407E-AABE-BD5481C7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0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EBCB-8A06-44B9-9CBB-ECF7500ECA04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DC67-6DF8-407E-AABE-BD5481C7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88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EBCB-8A06-44B9-9CBB-ECF7500ECA04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DC67-6DF8-407E-AABE-BD5481C7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72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EBCB-8A06-44B9-9CBB-ECF7500ECA04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DC67-6DF8-407E-AABE-BD5481C7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6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EBCB-8A06-44B9-9CBB-ECF7500ECA04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DC67-6DF8-407E-AABE-BD5481C7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7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CEBCB-8A06-44B9-9CBB-ECF7500ECA04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6DC67-6DF8-407E-AABE-BD5481C7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308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19200"/>
            <a:ext cx="8686800" cy="2667000"/>
          </a:xfrm>
        </p:spPr>
        <p:txBody>
          <a:bodyPr>
            <a:no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Using More Colorful Adjectives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317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5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990600"/>
          </a:xfrm>
        </p:spPr>
        <p:txBody>
          <a:bodyPr>
            <a:noAutofit/>
          </a:bodyPr>
          <a:lstStyle/>
          <a:p>
            <a:r>
              <a:rPr lang="en-US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Synonyms for BIG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317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://www.perfecthomedesigns.com/wp-content/uploads/2014/12/large-glass-dining-tables-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45" y="1219200"/>
            <a:ext cx="7760907" cy="47244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648200" y="2133600"/>
            <a:ext cx="4191000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G Times" pitchFamily="18" charset="0"/>
              </a:rPr>
              <a:t>a huge dining table</a:t>
            </a:r>
          </a:p>
        </p:txBody>
      </p:sp>
    </p:spTree>
    <p:extLst>
      <p:ext uri="{BB962C8B-B14F-4D97-AF65-F5344CB8AC3E}">
        <p14:creationId xmlns:p14="http://schemas.microsoft.com/office/powerpoint/2010/main" val="414888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990600"/>
          </a:xfrm>
        </p:spPr>
        <p:txBody>
          <a:bodyPr>
            <a:noAutofit/>
          </a:bodyPr>
          <a:lstStyle/>
          <a:p>
            <a:r>
              <a:rPr lang="en-US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Synonyms for BIG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317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ttp://p-fst1.pixstatic.com/5086bd14dbd0cb0354000067._w.1500_s.fit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02229"/>
            <a:ext cx="5791200" cy="4826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419600" y="1447800"/>
            <a:ext cx="4419600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G Times" pitchFamily="18" charset="0"/>
              </a:rPr>
              <a:t>a gigantic cushion bed</a:t>
            </a:r>
          </a:p>
        </p:txBody>
      </p:sp>
    </p:spTree>
    <p:extLst>
      <p:ext uri="{BB962C8B-B14F-4D97-AF65-F5344CB8AC3E}">
        <p14:creationId xmlns:p14="http://schemas.microsoft.com/office/powerpoint/2010/main" val="362434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990600"/>
          </a:xfrm>
        </p:spPr>
        <p:txBody>
          <a:bodyPr>
            <a:noAutofit/>
          </a:bodyPr>
          <a:lstStyle/>
          <a:p>
            <a:r>
              <a:rPr lang="en-US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Synonyms for BIG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317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http://i.imgur.com/Rbdlo3B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44" y="1905000"/>
            <a:ext cx="7431312" cy="4180114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257800" y="1828800"/>
            <a:ext cx="3581400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G Times" pitchFamily="18" charset="0"/>
              </a:rPr>
              <a:t>a humongous bed</a:t>
            </a:r>
          </a:p>
        </p:txBody>
      </p:sp>
    </p:spTree>
    <p:extLst>
      <p:ext uri="{BB962C8B-B14F-4D97-AF65-F5344CB8AC3E}">
        <p14:creationId xmlns:p14="http://schemas.microsoft.com/office/powerpoint/2010/main" val="98570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990600"/>
          </a:xfrm>
        </p:spPr>
        <p:txBody>
          <a:bodyPr>
            <a:noAutofit/>
          </a:bodyPr>
          <a:lstStyle/>
          <a:p>
            <a:r>
              <a:rPr lang="en-US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Synonyms for BIG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317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ttp://www.2015interiordesign.com/wp-content/uploads/2014/03/artistic-couches-to-grace-your-living___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216" y="1600200"/>
            <a:ext cx="6597567" cy="43434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953000" y="2133600"/>
            <a:ext cx="3886200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G Times" pitchFamily="18" charset="0"/>
              </a:rPr>
              <a:t>an enormous sofa</a:t>
            </a:r>
          </a:p>
        </p:txBody>
      </p:sp>
    </p:spTree>
    <p:extLst>
      <p:ext uri="{BB962C8B-B14F-4D97-AF65-F5344CB8AC3E}">
        <p14:creationId xmlns:p14="http://schemas.microsoft.com/office/powerpoint/2010/main" val="259682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990600"/>
          </a:xfrm>
        </p:spPr>
        <p:txBody>
          <a:bodyPr>
            <a:noAutofit/>
          </a:bodyPr>
          <a:lstStyle/>
          <a:p>
            <a:r>
              <a:rPr lang="en-US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Synonyms for BIG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317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http://d31eqxppr3nlos.cloudfront.net/wp-content/uploads/2014/05/shutterstock_27877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67" y="1371600"/>
            <a:ext cx="7368666" cy="49149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87667" y="1349829"/>
            <a:ext cx="4419600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G Times" pitchFamily="18" charset="0"/>
              </a:rPr>
              <a:t>a massive refrigerator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39924" y="2871108"/>
            <a:ext cx="3303333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G Times" pitchFamily="18" charset="0"/>
              </a:rPr>
              <a:t>a massive stove</a:t>
            </a:r>
          </a:p>
        </p:txBody>
      </p:sp>
    </p:spTree>
    <p:extLst>
      <p:ext uri="{BB962C8B-B14F-4D97-AF65-F5344CB8AC3E}">
        <p14:creationId xmlns:p14="http://schemas.microsoft.com/office/powerpoint/2010/main" val="247081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990600"/>
          </a:xfrm>
        </p:spPr>
        <p:txBody>
          <a:bodyPr>
            <a:noAutofit/>
          </a:bodyPr>
          <a:lstStyle/>
          <a:p>
            <a:r>
              <a:rPr lang="en-US" sz="5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Words for Texture/Appearance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317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219200"/>
            <a:ext cx="43434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rough</a:t>
            </a:r>
          </a:p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smooth</a:t>
            </a:r>
          </a:p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wooden</a:t>
            </a:r>
          </a:p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metal</a:t>
            </a:r>
          </a:p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shiny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19600" y="1295400"/>
            <a:ext cx="43434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glossy</a:t>
            </a:r>
          </a:p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grainy</a:t>
            </a:r>
          </a:p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shaggy</a:t>
            </a:r>
          </a:p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furry</a:t>
            </a:r>
          </a:p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cushioned</a:t>
            </a:r>
          </a:p>
        </p:txBody>
      </p:sp>
    </p:spTree>
    <p:extLst>
      <p:ext uri="{BB962C8B-B14F-4D97-AF65-F5344CB8AC3E}">
        <p14:creationId xmlns:p14="http://schemas.microsoft.com/office/powerpoint/2010/main" val="203003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990600"/>
          </a:xfrm>
        </p:spPr>
        <p:txBody>
          <a:bodyPr>
            <a:noAutofit/>
          </a:bodyPr>
          <a:lstStyle/>
          <a:p>
            <a:r>
              <a:rPr lang="en-US" sz="5400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Words for Texture/Appearance</a:t>
            </a:r>
            <a:endParaRPr lang="en-US" sz="6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G Times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317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https://s-media-cache-ak0.pinimg.com/736x/48/be/4a/48be4a4bd212f76773bb2e139bf5d5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18" y="1589314"/>
            <a:ext cx="7825563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495800" y="1524000"/>
            <a:ext cx="4419600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G Times" pitchFamily="18" charset="0"/>
              </a:rPr>
              <a:t>a rough wooden table</a:t>
            </a:r>
          </a:p>
        </p:txBody>
      </p:sp>
    </p:spTree>
    <p:extLst>
      <p:ext uri="{BB962C8B-B14F-4D97-AF65-F5344CB8AC3E}">
        <p14:creationId xmlns:p14="http://schemas.microsoft.com/office/powerpoint/2010/main" val="232050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990600"/>
          </a:xfrm>
        </p:spPr>
        <p:txBody>
          <a:bodyPr>
            <a:noAutofit/>
          </a:bodyPr>
          <a:lstStyle/>
          <a:p>
            <a:r>
              <a:rPr lang="en-US" sz="5400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Words for Texture/Appearance</a:t>
            </a:r>
            <a:endParaRPr lang="en-US" sz="6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G Times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317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https://s-media-cache-ak0.pinimg.com/736x/1b/52/22/1b522282e43c53e6deb5d75aa371b4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06" y="1371600"/>
            <a:ext cx="7352588" cy="4785633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914400" y="2590800"/>
            <a:ext cx="7333894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G Times" pitchFamily="18" charset="0"/>
              </a:rPr>
              <a:t>a smooth wooden table with transparent plastic chairs</a:t>
            </a:r>
          </a:p>
        </p:txBody>
      </p:sp>
    </p:spTree>
    <p:extLst>
      <p:ext uri="{BB962C8B-B14F-4D97-AF65-F5344CB8AC3E}">
        <p14:creationId xmlns:p14="http://schemas.microsoft.com/office/powerpoint/2010/main" val="240061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990600"/>
          </a:xfrm>
        </p:spPr>
        <p:txBody>
          <a:bodyPr>
            <a:noAutofit/>
          </a:bodyPr>
          <a:lstStyle/>
          <a:p>
            <a:r>
              <a:rPr lang="en-US" sz="5400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Words for Texture/Appearance</a:t>
            </a:r>
            <a:endParaRPr lang="en-US" sz="6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G Times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317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https://www.giftobay.com/media/catalog/product/cache/1/image/9df78eab33525d08d6e5fb8d27136e95/1/3/1392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373" y="1219200"/>
            <a:ext cx="3055947" cy="51054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876800" y="4114800"/>
            <a:ext cx="3828694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G Times" pitchFamily="18" charset="0"/>
              </a:rPr>
              <a:t>a shiny metal lamp</a:t>
            </a:r>
          </a:p>
        </p:txBody>
      </p:sp>
    </p:spTree>
    <p:extLst>
      <p:ext uri="{BB962C8B-B14F-4D97-AF65-F5344CB8AC3E}">
        <p14:creationId xmlns:p14="http://schemas.microsoft.com/office/powerpoint/2010/main" val="223759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990600"/>
          </a:xfrm>
        </p:spPr>
        <p:txBody>
          <a:bodyPr>
            <a:noAutofit/>
          </a:bodyPr>
          <a:lstStyle/>
          <a:p>
            <a:r>
              <a:rPr lang="en-US" sz="5400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Words for Texture/Appearance</a:t>
            </a:r>
            <a:endParaRPr lang="en-US" sz="6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G Times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317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http://allgaragefloors.com/wp-content/uploads/2015/06/Densifier-sealer-garage-build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85900"/>
            <a:ext cx="7620000" cy="47625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410200" y="1676400"/>
            <a:ext cx="3295294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G Times" pitchFamily="18" charset="0"/>
              </a:rPr>
              <a:t>a glossy floor</a:t>
            </a:r>
          </a:p>
        </p:txBody>
      </p:sp>
    </p:spTree>
    <p:extLst>
      <p:ext uri="{BB962C8B-B14F-4D97-AF65-F5344CB8AC3E}">
        <p14:creationId xmlns:p14="http://schemas.microsoft.com/office/powerpoint/2010/main" val="381417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19200"/>
            <a:ext cx="8686800" cy="2667000"/>
          </a:xfrm>
        </p:spPr>
        <p:txBody>
          <a:bodyPr>
            <a:no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Adjective: a word that describes a person,</a:t>
            </a:r>
            <a:b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</a:b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place, or thing.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317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10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990600"/>
          </a:xfrm>
        </p:spPr>
        <p:txBody>
          <a:bodyPr>
            <a:noAutofit/>
          </a:bodyPr>
          <a:lstStyle/>
          <a:p>
            <a:r>
              <a:rPr lang="en-US" sz="5400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Words for Texture/Appearance</a:t>
            </a:r>
            <a:endParaRPr lang="en-US" sz="6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G Times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317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http://farm8.staticflickr.com/7101/7335652090_3a98e98915_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6"/>
          <a:stretch/>
        </p:blipFill>
        <p:spPr bwMode="auto">
          <a:xfrm>
            <a:off x="765934" y="1676400"/>
            <a:ext cx="7612132" cy="42672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442857" y="4572000"/>
            <a:ext cx="3295294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G Times" pitchFamily="18" charset="0"/>
              </a:rPr>
              <a:t>a grainy table</a:t>
            </a:r>
          </a:p>
        </p:txBody>
      </p:sp>
    </p:spTree>
    <p:extLst>
      <p:ext uri="{BB962C8B-B14F-4D97-AF65-F5344CB8AC3E}">
        <p14:creationId xmlns:p14="http://schemas.microsoft.com/office/powerpoint/2010/main" val="220811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990600"/>
          </a:xfrm>
        </p:spPr>
        <p:txBody>
          <a:bodyPr>
            <a:noAutofit/>
          </a:bodyPr>
          <a:lstStyle/>
          <a:p>
            <a:r>
              <a:rPr lang="en-US" sz="5400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Words for Texture/Appearance</a:t>
            </a:r>
            <a:endParaRPr lang="en-US" sz="6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G Times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317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http://shagarea.com/wp-content/uploads/2014/05/shag-rug-wh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371600"/>
            <a:ext cx="4953000" cy="4953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714999" y="2492829"/>
            <a:ext cx="3023151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G Times" pitchFamily="18" charset="0"/>
              </a:rPr>
              <a:t>a shaggy rug</a:t>
            </a:r>
          </a:p>
        </p:txBody>
      </p:sp>
    </p:spTree>
    <p:extLst>
      <p:ext uri="{BB962C8B-B14F-4D97-AF65-F5344CB8AC3E}">
        <p14:creationId xmlns:p14="http://schemas.microsoft.com/office/powerpoint/2010/main" val="222007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990600"/>
          </a:xfrm>
        </p:spPr>
        <p:txBody>
          <a:bodyPr>
            <a:noAutofit/>
          </a:bodyPr>
          <a:lstStyle/>
          <a:p>
            <a:r>
              <a:rPr lang="en-US" sz="5400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Words for Texture/Appearance</a:t>
            </a:r>
            <a:endParaRPr lang="en-US" sz="6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G Times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317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http://www.glacierwear.com/media/catalog/product/cache/1/image/9df78eab33525d08d6e5fb8d27136e95/l/y/lynx_fur_blank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524000"/>
            <a:ext cx="6299200" cy="47244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892249" y="3733800"/>
            <a:ext cx="3023151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G Times" pitchFamily="18" charset="0"/>
              </a:rPr>
              <a:t>a furry blanket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38200" y="1524000"/>
            <a:ext cx="3023151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G Times" pitchFamily="18" charset="0"/>
              </a:rPr>
              <a:t>furry cushions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892248" y="1219200"/>
            <a:ext cx="3023151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G Times" pitchFamily="18" charset="0"/>
              </a:rPr>
              <a:t>a striped sheet</a:t>
            </a:r>
          </a:p>
        </p:txBody>
      </p:sp>
    </p:spTree>
    <p:extLst>
      <p:ext uri="{BB962C8B-B14F-4D97-AF65-F5344CB8AC3E}">
        <p14:creationId xmlns:p14="http://schemas.microsoft.com/office/powerpoint/2010/main" val="417410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990600"/>
          </a:xfrm>
        </p:spPr>
        <p:txBody>
          <a:bodyPr>
            <a:noAutofit/>
          </a:bodyPr>
          <a:lstStyle/>
          <a:p>
            <a:r>
              <a:rPr lang="en-US" sz="5400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Words for Texture/Appearance</a:t>
            </a:r>
            <a:endParaRPr lang="en-US" sz="6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G Times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317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http://douglasandrew.co/wp-content/uploads/2015/10/cushioned-dining-room-chairs-on-dining-room-eleg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33" y="1436914"/>
            <a:ext cx="8047733" cy="4593771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124200" y="2057400"/>
            <a:ext cx="3352800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G Times" pitchFamily="18" charset="0"/>
              </a:rPr>
              <a:t>cushioned chairs</a:t>
            </a:r>
          </a:p>
        </p:txBody>
      </p:sp>
    </p:spTree>
    <p:extLst>
      <p:ext uri="{BB962C8B-B14F-4D97-AF65-F5344CB8AC3E}">
        <p14:creationId xmlns:p14="http://schemas.microsoft.com/office/powerpoint/2010/main" val="89791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0D5B7-1F5B-4C4D-9D05-DF06ADDB7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Order of Adjectives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03638-A807-4386-B0DF-3BB616E39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5927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Opinion (</a:t>
            </a:r>
            <a:r>
              <a:rPr lang="en-US" i="1" dirty="0"/>
              <a:t>good, bad, strange, lovely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2. Measurement (</a:t>
            </a:r>
            <a:r>
              <a:rPr lang="en-US" i="1" dirty="0"/>
              <a:t>big, small, tiny, huge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3. Shape (</a:t>
            </a:r>
            <a:r>
              <a:rPr lang="en-US" i="1" dirty="0"/>
              <a:t>curved, straight, round, square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4. Condition (</a:t>
            </a:r>
            <a:r>
              <a:rPr lang="en-US" i="1" dirty="0"/>
              <a:t>wet, dry, clean, sad, happy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5. Age (</a:t>
            </a:r>
            <a:r>
              <a:rPr lang="en-US" i="1" dirty="0"/>
              <a:t>old, young, new, ancient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6. Color (</a:t>
            </a:r>
            <a:r>
              <a:rPr lang="en-US" i="1" dirty="0"/>
              <a:t>red, yellowish, transparent, blue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7. Pattern (</a:t>
            </a:r>
            <a:r>
              <a:rPr lang="en-US" i="1" dirty="0"/>
              <a:t>checked, striped, plaid, flowered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8. Origin (</a:t>
            </a:r>
            <a:r>
              <a:rPr lang="en-US" i="1" dirty="0"/>
              <a:t>American, British, eastern, western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9. Material (</a:t>
            </a:r>
            <a:r>
              <a:rPr lang="en-US" i="1" dirty="0"/>
              <a:t>wooden, plastic, steel, cloth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10. Purpose (</a:t>
            </a:r>
            <a:r>
              <a:rPr lang="en-US" i="1" dirty="0"/>
              <a:t>sleeping, shopping, work, gardening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34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8686800" cy="4648200"/>
          </a:xfrm>
        </p:spPr>
        <p:txBody>
          <a:bodyPr>
            <a:no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Add colors to make your descriptions better. The more details you give, the better picture the listener will have.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317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43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8686800" cy="5638800"/>
          </a:xfrm>
        </p:spPr>
        <p:txBody>
          <a:bodyPr>
            <a:no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Write 5 things that are in  your home. Use 3 adjectives. You may use adjectives we didn’t learn if you know others.</a:t>
            </a:r>
            <a:b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</a:b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* Don’t forget to use the correct order of adjectives.</a:t>
            </a:r>
            <a:b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</a:b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G Times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317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19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990600"/>
          </a:xfrm>
        </p:spPr>
        <p:txBody>
          <a:bodyPr>
            <a:noAutofit/>
          </a:bodyPr>
          <a:lstStyle/>
          <a:p>
            <a:r>
              <a:rPr lang="en-US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Professor Jennifer’s Home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317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219200"/>
            <a:ext cx="86868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an old square black oven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a heavy white marble table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two large white cushioned chairs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a tiny rectangular rock-hard bed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a beautiful smooth black piano</a:t>
            </a:r>
          </a:p>
        </p:txBody>
      </p:sp>
    </p:spTree>
    <p:extLst>
      <p:ext uri="{BB962C8B-B14F-4D97-AF65-F5344CB8AC3E}">
        <p14:creationId xmlns:p14="http://schemas.microsoft.com/office/powerpoint/2010/main" val="90604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19200"/>
            <a:ext cx="8686800" cy="2667000"/>
          </a:xfrm>
        </p:spPr>
        <p:txBody>
          <a:bodyPr>
            <a:no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Using the same adjectives over and over again makes your speaking boring.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317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8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990600"/>
          </a:xfrm>
        </p:spPr>
        <p:txBody>
          <a:bodyPr>
            <a:noAutofit/>
          </a:bodyPr>
          <a:lstStyle/>
          <a:p>
            <a:r>
              <a:rPr lang="en-US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Synonyms for SMALL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317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219200"/>
            <a:ext cx="86868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tiny</a:t>
            </a:r>
          </a:p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teeny</a:t>
            </a:r>
          </a:p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teensy</a:t>
            </a:r>
          </a:p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miniature</a:t>
            </a:r>
          </a:p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petite</a:t>
            </a:r>
          </a:p>
        </p:txBody>
      </p:sp>
    </p:spTree>
    <p:extLst>
      <p:ext uri="{BB962C8B-B14F-4D97-AF65-F5344CB8AC3E}">
        <p14:creationId xmlns:p14="http://schemas.microsoft.com/office/powerpoint/2010/main" val="20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990600"/>
          </a:xfrm>
        </p:spPr>
        <p:txBody>
          <a:bodyPr>
            <a:noAutofit/>
          </a:bodyPr>
          <a:lstStyle/>
          <a:p>
            <a:r>
              <a:rPr lang="en-US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Synonyms for SMALL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317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cdn.earthporm.com/wp-content/uploads/2014/12/ikea-duktig-bed-hack-cat-bed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737" y="1447800"/>
            <a:ext cx="6498525" cy="4792663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705600" y="1905000"/>
            <a:ext cx="2133600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G Times" pitchFamily="18" charset="0"/>
              </a:rPr>
              <a:t>a tiny bed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743200" y="5181600"/>
            <a:ext cx="3124200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G Times" pitchFamily="18" charset="0"/>
              </a:rPr>
              <a:t>a teeny blanket</a:t>
            </a:r>
          </a:p>
        </p:txBody>
      </p:sp>
    </p:spTree>
    <p:extLst>
      <p:ext uri="{BB962C8B-B14F-4D97-AF65-F5344CB8AC3E}">
        <p14:creationId xmlns:p14="http://schemas.microsoft.com/office/powerpoint/2010/main" val="67990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990600"/>
          </a:xfrm>
        </p:spPr>
        <p:txBody>
          <a:bodyPr>
            <a:noAutofit/>
          </a:bodyPr>
          <a:lstStyle/>
          <a:p>
            <a:r>
              <a:rPr lang="en-US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Synonyms for SMALL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317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www.gearzap.com/media/catalog/product/s/w/swiftpoint-mous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943" y="1219200"/>
            <a:ext cx="3418114" cy="5127171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410200" y="1447800"/>
            <a:ext cx="3352800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G Times" pitchFamily="18" charset="0"/>
              </a:rPr>
              <a:t>a teensy mouse</a:t>
            </a:r>
          </a:p>
        </p:txBody>
      </p:sp>
    </p:spTree>
    <p:extLst>
      <p:ext uri="{BB962C8B-B14F-4D97-AF65-F5344CB8AC3E}">
        <p14:creationId xmlns:p14="http://schemas.microsoft.com/office/powerpoint/2010/main" val="367799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990600"/>
          </a:xfrm>
        </p:spPr>
        <p:txBody>
          <a:bodyPr>
            <a:noAutofit/>
          </a:bodyPr>
          <a:lstStyle/>
          <a:p>
            <a:r>
              <a:rPr lang="en-US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Synonyms for SMALL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317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thekidsroomdecor.com/wp-content/uploads/2015/05/Play-room-with-bright-yellow-rubber-floor-500x5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" t="4800" r="3542" b="4686"/>
          <a:stretch/>
        </p:blipFill>
        <p:spPr bwMode="auto">
          <a:xfrm>
            <a:off x="2117271" y="1600200"/>
            <a:ext cx="4909457" cy="473028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876800" y="3886200"/>
            <a:ext cx="3886200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G Times" pitchFamily="18" charset="0"/>
              </a:rPr>
              <a:t>miniature animals</a:t>
            </a:r>
          </a:p>
        </p:txBody>
      </p:sp>
    </p:spTree>
    <p:extLst>
      <p:ext uri="{BB962C8B-B14F-4D97-AF65-F5344CB8AC3E}">
        <p14:creationId xmlns:p14="http://schemas.microsoft.com/office/powerpoint/2010/main" val="287265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990600"/>
          </a:xfrm>
        </p:spPr>
        <p:txBody>
          <a:bodyPr>
            <a:noAutofit/>
          </a:bodyPr>
          <a:lstStyle/>
          <a:p>
            <a:r>
              <a:rPr lang="en-US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Synonyms for SMALL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317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petitevintageinteriors.com.au/wp-content/uploads/2013/10/GirlsRoom031-700x46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67"/>
          <a:stretch/>
        </p:blipFill>
        <p:spPr bwMode="auto">
          <a:xfrm>
            <a:off x="866801" y="1714500"/>
            <a:ext cx="7410398" cy="43434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867400" y="3048000"/>
            <a:ext cx="2895600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G Times" pitchFamily="18" charset="0"/>
              </a:rPr>
              <a:t>a petite doll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429000" y="4724400"/>
            <a:ext cx="2895600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G Times" pitchFamily="18" charset="0"/>
              </a:rPr>
              <a:t>a petite rabbit</a:t>
            </a:r>
          </a:p>
        </p:txBody>
      </p:sp>
    </p:spTree>
    <p:extLst>
      <p:ext uri="{BB962C8B-B14F-4D97-AF65-F5344CB8AC3E}">
        <p14:creationId xmlns:p14="http://schemas.microsoft.com/office/powerpoint/2010/main" val="56999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990600"/>
          </a:xfrm>
        </p:spPr>
        <p:txBody>
          <a:bodyPr>
            <a:noAutofit/>
          </a:bodyPr>
          <a:lstStyle/>
          <a:p>
            <a:r>
              <a:rPr lang="en-US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Synonyms for BIG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317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219200"/>
            <a:ext cx="86868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huge</a:t>
            </a:r>
          </a:p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gigantic</a:t>
            </a:r>
          </a:p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humongous</a:t>
            </a:r>
          </a:p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enormous</a:t>
            </a:r>
          </a:p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G Times" pitchFamily="18" charset="0"/>
              </a:rPr>
              <a:t>massive</a:t>
            </a:r>
          </a:p>
        </p:txBody>
      </p:sp>
    </p:spTree>
    <p:extLst>
      <p:ext uri="{BB962C8B-B14F-4D97-AF65-F5344CB8AC3E}">
        <p14:creationId xmlns:p14="http://schemas.microsoft.com/office/powerpoint/2010/main" val="211527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396</Words>
  <Application>Microsoft Office PowerPoint</Application>
  <PresentationFormat>On-screen Show (4:3)</PresentationFormat>
  <Paragraphs>85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CG Times</vt:lpstr>
      <vt:lpstr>Arial</vt:lpstr>
      <vt:lpstr>Calibri</vt:lpstr>
      <vt:lpstr>Office Theme</vt:lpstr>
      <vt:lpstr>Using More Colorful Adjectives</vt:lpstr>
      <vt:lpstr>Adjective: a word that describes a person, place, or thing.</vt:lpstr>
      <vt:lpstr>Using the same adjectives over and over again makes your speaking boring.</vt:lpstr>
      <vt:lpstr>Synonyms for SMALL</vt:lpstr>
      <vt:lpstr>Synonyms for SMALL</vt:lpstr>
      <vt:lpstr>Synonyms for SMALL</vt:lpstr>
      <vt:lpstr>Synonyms for SMALL</vt:lpstr>
      <vt:lpstr>Synonyms for SMALL</vt:lpstr>
      <vt:lpstr>Synonyms for BIG</vt:lpstr>
      <vt:lpstr>Synonyms for BIG</vt:lpstr>
      <vt:lpstr>Synonyms for BIG</vt:lpstr>
      <vt:lpstr>Synonyms for BIG</vt:lpstr>
      <vt:lpstr>Synonyms for BIG</vt:lpstr>
      <vt:lpstr>Synonyms for BIG</vt:lpstr>
      <vt:lpstr>Words for Texture/Appearance</vt:lpstr>
      <vt:lpstr>Words for Texture/Appearance</vt:lpstr>
      <vt:lpstr>Words for Texture/Appearance</vt:lpstr>
      <vt:lpstr>Words for Texture/Appearance</vt:lpstr>
      <vt:lpstr>Words for Texture/Appearance</vt:lpstr>
      <vt:lpstr>Words for Texture/Appearance</vt:lpstr>
      <vt:lpstr>Words for Texture/Appearance</vt:lpstr>
      <vt:lpstr>Words for Texture/Appearance</vt:lpstr>
      <vt:lpstr>Words for Texture/Appearance</vt:lpstr>
      <vt:lpstr>Order of Adjectives</vt:lpstr>
      <vt:lpstr>Add colors to make your descriptions better. The more details you give, the better picture the listener will have.</vt:lpstr>
      <vt:lpstr>Write 5 things that are in  your home. Use 3 adjectives. You may use adjectives we didn’t learn if you know others. * Don’t forget to use the correct order of adjectives. </vt:lpstr>
      <vt:lpstr>Professor Jennifer’s Home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More Colorful Adjectives</dc:title>
  <dc:creator>User</dc:creator>
  <cp:lastModifiedBy>Administrator</cp:lastModifiedBy>
  <cp:revision>21</cp:revision>
  <dcterms:created xsi:type="dcterms:W3CDTF">2015-10-22T03:02:38Z</dcterms:created>
  <dcterms:modified xsi:type="dcterms:W3CDTF">2019-05-07T07:43:35Z</dcterms:modified>
</cp:coreProperties>
</file>