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75" r:id="rId11"/>
    <p:sldId id="265" r:id="rId12"/>
    <p:sldId id="264" r:id="rId13"/>
    <p:sldId id="266" r:id="rId14"/>
    <p:sldId id="268" r:id="rId15"/>
    <p:sldId id="269" r:id="rId16"/>
    <p:sldId id="274" r:id="rId17"/>
    <p:sldId id="270" r:id="rId18"/>
    <p:sldId id="271" r:id="rId19"/>
    <p:sldId id="272" r:id="rId20"/>
    <p:sldId id="277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1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BE0907-97E5-4F6C-AFF6-CAEC4022D9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361344-BABA-4BDF-83E1-798A69A2EB0B}" type="datetimeFigureOut">
              <a:rPr lang="en-US" smtClean="0"/>
              <a:t>5/30/2017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1981200"/>
            <a:ext cx="8077200" cy="1069975"/>
          </a:xfrm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might you do if…?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11430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The next 5 pictures are for the Unit 12 Quiz. Look at them and think about them before the quiz.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stboysfilm.com/hi-res/Peter-Bb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3232"/>
            <a:ext cx="7391400" cy="48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limelightmagazine.com.au/sites/www.limelightmagazine.com.au/files/News/violin-girl-older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6" y="1371600"/>
            <a:ext cx="7372867" cy="49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kinja-img.com/gawker-media/image/upload/xilwze0ihkrdkc53n9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" y="1981200"/>
            <a:ext cx="785157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ages.medicinenet.com/images/slideshow/dementia_s30_doctor_resear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" y="1560075"/>
            <a:ext cx="7138416" cy="48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slocal.com/blog/wp-content/uploads/2014/04/Gardening-Back-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8" y="1447800"/>
            <a:ext cx="73051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7620000" cy="1905000"/>
          </a:xfrm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500" dirty="0" smtClean="0"/>
              <a:t>- Your Turn -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02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8153400" cy="266700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/>
              <a:t>Answer each question using </a:t>
            </a:r>
            <a:r>
              <a:rPr lang="en-US" sz="5400" i="1" dirty="0" smtClean="0"/>
              <a:t>will</a:t>
            </a:r>
            <a:r>
              <a:rPr lang="en-US" sz="5400" dirty="0" smtClean="0"/>
              <a:t> or </a:t>
            </a:r>
            <a:r>
              <a:rPr lang="en-US" sz="5400" i="1" dirty="0" smtClean="0"/>
              <a:t>might</a:t>
            </a:r>
            <a:r>
              <a:rPr lang="en-US" sz="5400" dirty="0" smtClean="0"/>
              <a:t>. Use both a main clause and an IF clause.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182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153400" cy="1447800"/>
          </a:xfr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dirty="0" smtClean="0"/>
              <a:t>What will you do if you pass </a:t>
            </a:r>
            <a:br>
              <a:rPr lang="en-US" sz="4800" dirty="0" smtClean="0"/>
            </a:br>
            <a:r>
              <a:rPr lang="en-US" sz="4800" dirty="0" smtClean="0"/>
              <a:t>Level 4?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057400"/>
            <a:ext cx="8153400" cy="144780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What might you do if North and South Korea unite?</a:t>
            </a:r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730625"/>
            <a:ext cx="8153400" cy="1450975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What might you eat if you go to </a:t>
            </a:r>
            <a:r>
              <a:rPr lang="en-US" sz="4800" dirty="0" err="1" smtClean="0"/>
              <a:t>Lotteria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64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153400" cy="1524000"/>
          </a:xfr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dirty="0" smtClean="0"/>
              <a:t>What won’t you do if it rains this weekend?</a:t>
            </a:r>
            <a:endParaRPr lang="en-US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057400"/>
            <a:ext cx="8153400" cy="144780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How might  you feel if you move to another country?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46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t.org/newsroom/wp-content/uploads/2011/08/tes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He might celebrate if he passes the test.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The next 5 questions are </a:t>
            </a:r>
            <a:r>
              <a:rPr lang="en-US" sz="5400" b="1" dirty="0" smtClean="0">
                <a:solidFill>
                  <a:srgbClr val="002060"/>
                </a:solidFill>
              </a:rPr>
              <a:t>for </a:t>
            </a:r>
            <a:r>
              <a:rPr lang="en-US" sz="5400" b="1" dirty="0" smtClean="0">
                <a:solidFill>
                  <a:srgbClr val="002060"/>
                </a:solidFill>
              </a:rPr>
              <a:t>the Unit 12 Quiz. Read them and think about them before the quiz.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0"/>
            <a:ext cx="8153400" cy="1450975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What might you do if you go to </a:t>
            </a:r>
            <a:r>
              <a:rPr lang="en-US" sz="4800" dirty="0" err="1" smtClean="0"/>
              <a:t>Everland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153400" cy="1524000"/>
          </a:xfr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dirty="0" smtClean="0"/>
              <a:t>Where will you go if you go to Europe?</a:t>
            </a:r>
            <a:endParaRPr lang="en-US" sz="4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733800"/>
            <a:ext cx="8153400" cy="144780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What won’t you do if you go to the Blue House?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95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04800"/>
            <a:ext cx="8153400" cy="1450975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Who might you see if you visit Hollywood?</a:t>
            </a:r>
            <a:endParaRPr lang="en-US" sz="4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057400"/>
            <a:ext cx="8153400" cy="1374775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How many kids might you have if you get married?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72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t.org/newsroom/wp-content/uploads/2011/08/tes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002060"/>
                </a:solidFill>
              </a:rPr>
              <a:t>He might get drunk if he doesn’t pass the test.</a:t>
            </a:r>
            <a:endParaRPr lang="en-US" sz="3200" b="1" spc="-1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t.org/newsroom/wp-content/uploads/2011/08/test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002060"/>
                </a:solidFill>
              </a:rPr>
              <a:t>He might not get a scholarship if he fails the test.</a:t>
            </a:r>
            <a:endParaRPr lang="en-US" sz="3200" b="1" spc="-1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002060"/>
                </a:solidFill>
              </a:rPr>
              <a:t>She might scrape her leg if she falls down.</a:t>
            </a:r>
            <a:endParaRPr lang="en-US" sz="3200" b="1" spc="-15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fitnessincasa.it/wp-content/uploads/2013/11/girl_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219200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002060"/>
                </a:solidFill>
              </a:rPr>
              <a:t>If it’s delicious, he might win her heart.</a:t>
            </a:r>
            <a:endParaRPr lang="en-US" sz="3200" b="1" spc="-150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thefederalist.com/wp-content/uploads/2014/09/Family-Cooking-Toge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1" y="1295400"/>
            <a:ext cx="743287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If she doesn’t sleep soon, she might not wake up in time for work.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i.dailymail.co.uk/i/pix/2013/10/12/article-2456153-18B26C8300000578-720_634x3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 bwMode="auto">
          <a:xfrm>
            <a:off x="310272" y="1447800"/>
            <a:ext cx="783765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solidFill>
                  <a:srgbClr val="002060"/>
                </a:solidFill>
              </a:rPr>
              <a:t>If he doesn’t drive carefully, he might crash.</a:t>
            </a:r>
            <a:endParaRPr lang="en-US" sz="3200" b="1" spc="-15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connorcreadon.com/wp-content/uploads/2013/03/Connor-standing-in-front-of-Nascar-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4" y="1219200"/>
            <a:ext cx="7543800" cy="50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teacher might give the students some candy if they study hard.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://mn.gov/board-of-teaching/images/Asian%2520female%2520teacher%2520with%2520students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4" y="1463675"/>
            <a:ext cx="7422255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</TotalTime>
  <Words>263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What might you do if…?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Your Turn -</vt:lpstr>
      <vt:lpstr>PowerPoint Presentation</vt:lpstr>
      <vt:lpstr>What will you do if you pass  Level 4?</vt:lpstr>
      <vt:lpstr>What won’t you do if it rains this weekend?</vt:lpstr>
      <vt:lpstr>PowerPoint Presentation</vt:lpstr>
      <vt:lpstr>Where will you go if you go to Europe?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might you do if…?</dc:title>
  <dc:creator>User</dc:creator>
  <cp:lastModifiedBy>User</cp:lastModifiedBy>
  <cp:revision>19</cp:revision>
  <dcterms:created xsi:type="dcterms:W3CDTF">2015-05-31T08:03:50Z</dcterms:created>
  <dcterms:modified xsi:type="dcterms:W3CDTF">2017-05-30T06:25:05Z</dcterms:modified>
</cp:coreProperties>
</file>